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52" r:id="rId1"/>
  </p:sldMasterIdLst>
  <p:notesMasterIdLst>
    <p:notesMasterId r:id="rId13"/>
  </p:notesMasterIdLst>
  <p:handoutMasterIdLst>
    <p:handoutMasterId r:id="rId14"/>
  </p:handoutMasterIdLst>
  <p:sldIdLst>
    <p:sldId id="593" r:id="rId2"/>
    <p:sldId id="590" r:id="rId3"/>
    <p:sldId id="581" r:id="rId4"/>
    <p:sldId id="582" r:id="rId5"/>
    <p:sldId id="583" r:id="rId6"/>
    <p:sldId id="591" r:id="rId7"/>
    <p:sldId id="584" r:id="rId8"/>
    <p:sldId id="585" r:id="rId9"/>
    <p:sldId id="586" r:id="rId10"/>
    <p:sldId id="587" r:id="rId11"/>
    <p:sldId id="589" r:id="rId12"/>
  </p:sldIdLst>
  <p:sldSz cx="9144000" cy="6858000" type="screen4x3"/>
  <p:notesSz cx="7099300" cy="10234613"/>
  <p:embeddedFontLst>
    <p:embeddedFont>
      <p:font typeface="Batang" charset="-127"/>
      <p:regular r:id="rId15"/>
    </p:embeddedFont>
  </p:embeddedFontLst>
  <p:defaultTextStyle>
    <a:defPPr>
      <a:defRPr lang="en-GB"/>
    </a:defPPr>
    <a:lvl1pPr algn="l" rtl="0" fontAlgn="base">
      <a:spcBef>
        <a:spcPct val="20000"/>
      </a:spcBef>
      <a:spcAft>
        <a:spcPct val="20000"/>
      </a:spcAft>
      <a:buSzPct val="90000"/>
      <a:defRPr sz="2000" kern="1200">
        <a:solidFill>
          <a:schemeClr val="bg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20000"/>
      </a:spcAft>
      <a:buSzPct val="90000"/>
      <a:defRPr sz="2000" kern="1200">
        <a:solidFill>
          <a:schemeClr val="bg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20000"/>
      </a:spcAft>
      <a:buSzPct val="90000"/>
      <a:defRPr sz="2000" kern="1200">
        <a:solidFill>
          <a:schemeClr val="bg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20000"/>
      </a:spcAft>
      <a:buSzPct val="90000"/>
      <a:defRPr sz="2000" kern="1200">
        <a:solidFill>
          <a:schemeClr val="bg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20000"/>
      </a:spcAft>
      <a:buSzPct val="90000"/>
      <a:defRPr sz="2000" kern="1200">
        <a:solidFill>
          <a:schemeClr val="bg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9332" autoAdjust="0"/>
  </p:normalViewPr>
  <p:slideViewPr>
    <p:cSldViewPr>
      <p:cViewPr>
        <p:scale>
          <a:sx n="60" d="100"/>
          <a:sy n="60" d="100"/>
        </p:scale>
        <p:origin x="-1650" y="-312"/>
      </p:cViewPr>
      <p:guideLst>
        <p:guide orient="horz" pos="119"/>
        <p:guide orient="horz" pos="210"/>
        <p:guide orient="horz" pos="441"/>
        <p:guide orient="horz" pos="805"/>
        <p:guide orient="horz" pos="1150"/>
        <p:guide orient="horz" pos="3843"/>
        <p:guide orient="horz" pos="4036"/>
        <p:guide orient="horz" pos="4217"/>
        <p:guide pos="2829"/>
        <p:guide pos="119"/>
        <p:guide pos="1429"/>
        <p:guide pos="1525"/>
        <p:guide pos="2942"/>
        <p:guide pos="4241"/>
        <p:guide pos="4349"/>
        <p:guide pos="56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02"/>
    </p:cViewPr>
  </p:sorterViewPr>
  <p:notesViewPr>
    <p:cSldViewPr>
      <p:cViewPr varScale="1">
        <p:scale>
          <a:sx n="88" d="100"/>
          <a:sy n="88" d="100"/>
        </p:scale>
        <p:origin x="-3720" y="-114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0725" y="0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919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0725" y="9720919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C0AD2433-8AF9-4A71-826B-85B465B9EA92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267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0725" y="0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2096"/>
            <a:ext cx="5679440" cy="4605249"/>
          </a:xfrm>
          <a:prstGeom prst="rect">
            <a:avLst/>
          </a:prstGeom>
        </p:spPr>
        <p:txBody>
          <a:bodyPr vert="horz" lIns="94759" tIns="47380" rIns="94759" bIns="473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919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0725" y="9720919"/>
            <a:ext cx="3076917" cy="512058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149C5B6-AB66-451D-B8DB-F5D4F9907B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4485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A7CD12-C9A6-4274-B47E-A1C0E6476420}" type="slidenum">
              <a:rPr lang="en-US" b="0" smtClean="0"/>
              <a:pPr eaLnBrk="1" hangingPunct="1"/>
              <a:t>10</a:t>
            </a:fld>
            <a:endParaRPr lang="en-US" b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9C5B6-AB66-451D-B8DB-F5D4F9907B3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52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61225" indent="-292779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71117" indent="-234224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39563" indent="-234224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108010" indent="-234224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76456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44903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513349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81797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BAA014-401E-4E9B-AD02-6C5AFFDFC4D4}" type="slidenum">
              <a:rPr lang="en-US" b="0" smtClean="0"/>
              <a:pPr eaLnBrk="1" hangingPunct="1"/>
              <a:t>2</a:t>
            </a:fld>
            <a:endParaRPr lang="en-US" b="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9" y="768352"/>
            <a:ext cx="5118100" cy="3838574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5958" y="4861781"/>
            <a:ext cx="5207386" cy="4604560"/>
          </a:xfrm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947B3C-5F14-425F-96AD-0F2C41CA7B75}" type="slidenum">
              <a:rPr lang="en-US" b="0" smtClean="0"/>
              <a:pPr eaLnBrk="1" hangingPunct="1"/>
              <a:t>3</a:t>
            </a:fld>
            <a:endParaRPr lang="en-US" b="0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4D6589-4BB1-4C4E-BDF3-B09F28DF89FA}" type="slidenum">
              <a:rPr lang="en-US" b="0" smtClean="0"/>
              <a:pPr eaLnBrk="1" hangingPunct="1"/>
              <a:t>4</a:t>
            </a:fld>
            <a:endParaRPr lang="en-US" b="0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89B468F-F6DD-4672-9823-4DB9F156DE4F}" type="slidenum">
              <a:rPr lang="en-US" b="0" smtClean="0"/>
              <a:pPr eaLnBrk="1" hangingPunct="1"/>
              <a:t>5</a:t>
            </a:fld>
            <a:endParaRPr lang="en-US" b="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61225" indent="-292779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71117" indent="-234224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39563" indent="-234224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108010" indent="-234224" defTabSz="99057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76456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3044903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513349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981797" indent="-234224" defTabSz="99057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1578D8-23A4-407B-8579-B72045715A79}" type="slidenum">
              <a:rPr lang="en-US" b="0" smtClean="0"/>
              <a:pPr eaLnBrk="1" hangingPunct="1"/>
              <a:t>6</a:t>
            </a:fld>
            <a:endParaRPr lang="en-US" b="0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6F0024-4E68-46F5-94AF-131D832FC9E5}" type="slidenum">
              <a:rPr lang="en-US" b="0" smtClean="0"/>
              <a:pPr eaLnBrk="1" hangingPunct="1"/>
              <a:t>7</a:t>
            </a:fld>
            <a:endParaRPr lang="en-US" b="0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7AF979-14E0-4C7E-8CB4-7B7786411F19}" type="slidenum">
              <a:rPr lang="en-US" b="0" smtClean="0"/>
              <a:pPr eaLnBrk="1" hangingPunct="1"/>
              <a:t>8</a:t>
            </a:fld>
            <a:endParaRPr lang="en-US" b="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FFFADC-6D43-4BC4-BE4A-49F5375B736F}" type="slidenum">
              <a:rPr lang="en-US" b="0" smtClean="0"/>
              <a:pPr eaLnBrk="1" hangingPunct="1"/>
              <a:t>9</a:t>
            </a:fld>
            <a:endParaRPr lang="en-US" b="0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80000" y="1084083"/>
            <a:ext cx="8780400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80000" y="2338022"/>
            <a:ext cx="8780400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80000" y="71414"/>
            <a:ext cx="879255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8399"/>
            <a:ext cx="8769600" cy="4322363"/>
          </a:xfrm>
        </p:spPr>
        <p:txBody>
          <a:bodyPr/>
          <a:lstStyle/>
          <a:p>
            <a:r>
              <a:rPr lang="en-US" smtClean="0"/>
              <a:t>Section title 1</a:t>
            </a:r>
          </a:p>
          <a:p>
            <a:r>
              <a:rPr lang="en-US" smtClean="0"/>
              <a:t>Section title 2</a:t>
            </a:r>
          </a:p>
          <a:p>
            <a:r>
              <a:rPr lang="en-US" smtClean="0"/>
              <a:t>Section title 3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smtClean="0"/>
              <a:t>Agenda/Contents/Section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79999" y="1778400"/>
            <a:ext cx="8780400" cy="4322363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79999" y="1778400"/>
            <a:ext cx="4305600" cy="432236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54800" y="1778400"/>
            <a:ext cx="4305600" cy="4322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PwCFirm"/>
          <p:cNvSpPr txBox="1"/>
          <p:nvPr userDrawn="1"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0000" y="1778400"/>
            <a:ext cx="87804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  <a:endParaRPr lang="en-US" dirty="0" smtClean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3283199"/>
            <a:ext cx="4305600" cy="2817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4800" y="3283199"/>
            <a:ext cx="4305600" cy="2817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PwCFirm"/>
          <p:cNvSpPr txBox="1"/>
          <p:nvPr userDrawn="1"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0000" y="1778400"/>
            <a:ext cx="6624000" cy="43223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8400"/>
            <a:ext cx="20628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599"/>
            <a:ext cx="20628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wCFirm"/>
          <p:cNvSpPr txBox="1"/>
          <p:nvPr userDrawn="1"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8400"/>
            <a:ext cx="6624000" cy="43223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84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wCFirm"/>
          <p:cNvSpPr txBox="1"/>
          <p:nvPr userDrawn="1"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80000" y="2163600"/>
            <a:ext cx="4305600" cy="325800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305600" cy="3258000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80000" y="66561"/>
            <a:ext cx="8780400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80000" y="663457"/>
            <a:ext cx="8780400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199"/>
            <a:ext cx="2584800" cy="43295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3304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199"/>
            <a:ext cx="2584800" cy="43295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PwCFirm"/>
          <p:cNvSpPr txBox="1"/>
          <p:nvPr userDrawn="1"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wCFirm"/>
          <p:cNvSpPr txBox="1"/>
          <p:nvPr userDrawn="1"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00" noProof="0" smtClean="0">
                <a:solidFill>
                  <a:schemeClr val="accent1"/>
                </a:solidFill>
              </a:rPr>
              <a:t>PricewaterhouseCoopers</a:t>
            </a:r>
            <a:endParaRPr lang="en-US" sz="1100" noProof="0" dirty="0">
              <a:solidFill>
                <a:schemeClr val="accent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Piyush Gupta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9478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© Piyush Gupta, NISG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12B6E-C9FB-41C2-BDDD-86D6AC3581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69482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8399"/>
            <a:ext cx="8769600" cy="4322363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Agenda/Contents/Section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79999" y="1778400"/>
            <a:ext cx="8780400" cy="4322363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79999" y="1778400"/>
            <a:ext cx="4305600" cy="432236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54800" y="1778400"/>
            <a:ext cx="4305600" cy="4322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0000" y="1778400"/>
            <a:ext cx="87804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3283199"/>
            <a:ext cx="4305600" cy="2817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4800" y="3283199"/>
            <a:ext cx="4305600" cy="2817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0000" y="1778400"/>
            <a:ext cx="6624000" cy="43223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8400"/>
            <a:ext cx="20628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599"/>
            <a:ext cx="20628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8400"/>
            <a:ext cx="6624000" cy="43223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84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199"/>
            <a:ext cx="2584800" cy="43295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3304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199"/>
            <a:ext cx="2584800" cy="4329563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PwCFirm"/>
          <p:cNvSpPr txBox="1"/>
          <p:nvPr/>
        </p:nvSpPr>
        <p:spPr>
          <a:xfrm>
            <a:off x="185574" y="6516552"/>
            <a:ext cx="292895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noProof="0" dirty="0" smtClean="0">
                <a:solidFill>
                  <a:schemeClr val="accent1"/>
                </a:solidFill>
              </a:rPr>
              <a:t>PricewaterhouseCoopers</a:t>
            </a:r>
            <a:endParaRPr lang="en-GB" sz="1100" noProof="0" dirty="0">
              <a:solidFill>
                <a:schemeClr val="accent1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0000" y="621100"/>
            <a:ext cx="87804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0000" y="1778399"/>
            <a:ext cx="8780400" cy="43223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June 2010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Slide </a:t>
            </a:r>
            <a:fld id="{CE332037-203C-46D4-83FF-2B8C91549C8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27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779" r:id="rId14"/>
    <p:sldLayoutId id="2147483780" r:id="rId15"/>
    <p:sldLayoutId id="2147483781" r:id="rId16"/>
    <p:sldLayoutId id="2147483782" r:id="rId17"/>
    <p:sldLayoutId id="2147483783" r:id="rId18"/>
    <p:sldLayoutId id="2147483784" r:id="rId19"/>
    <p:sldLayoutId id="2147483785" r:id="rId20"/>
    <p:sldLayoutId id="2147483786" r:id="rId21"/>
    <p:sldLayoutId id="2147483899" r:id="rId22"/>
    <p:sldLayoutId id="2147483900" r:id="rId23"/>
    <p:sldLayoutId id="2147483901" r:id="rId2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2.wdp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8877300" cy="18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Course: Change Management &amp; Capacity Building</a:t>
            </a:r>
          </a:p>
          <a:p>
            <a:pPr>
              <a:spcBef>
                <a:spcPts val="600"/>
              </a:spcBef>
            </a:pPr>
            <a:endParaRPr lang="en-US" sz="3600" dirty="0" smtClean="0">
              <a:solidFill>
                <a:schemeClr val="tx1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3505200"/>
            <a:ext cx="88773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Session : </a:t>
            </a:r>
            <a:r>
              <a:rPr lang="en-US" sz="3600" dirty="0" smtClean="0">
                <a:solidFill>
                  <a:schemeClr val="tx1"/>
                </a:solidFill>
                <a:latin typeface="Arial" charset="0"/>
              </a:rPr>
              <a:t>Change Readiness Assessment</a:t>
            </a:r>
          </a:p>
        </p:txBody>
      </p:sp>
    </p:spTree>
    <p:extLst>
      <p:ext uri="{BB962C8B-B14F-4D97-AF65-F5344CB8AC3E}">
        <p14:creationId xmlns:p14="http://schemas.microsoft.com/office/powerpoint/2010/main" val="8966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530725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700" b="1" dirty="0" smtClean="0">
                <a:solidFill>
                  <a:srgbClr val="7030A0"/>
                </a:solidFill>
              </a:rPr>
              <a:t>Reinforcement</a:t>
            </a:r>
            <a:r>
              <a:rPr lang="en-US" sz="3300" b="1" dirty="0" smtClean="0">
                <a:solidFill>
                  <a:srgbClr val="7030A0"/>
                </a:solidFill>
              </a:rPr>
              <a:t> </a:t>
            </a:r>
            <a:r>
              <a:rPr lang="en-US" sz="3300" b="1" dirty="0" smtClean="0"/>
              <a:t>to sustain the change.</a:t>
            </a:r>
          </a:p>
          <a:p>
            <a:pPr lvl="1">
              <a:buFontTx/>
              <a:buNone/>
            </a:pPr>
            <a:endParaRPr lang="en-US" sz="3300" b="1" dirty="0" smtClean="0"/>
          </a:p>
          <a:p>
            <a:pPr lvl="3"/>
            <a:r>
              <a:rPr lang="en-US" sz="3300" dirty="0" smtClean="0"/>
              <a:t>	Recognition, rewards, incentives, realized benefits.</a:t>
            </a:r>
            <a:endParaRPr lang="en-US" sz="1600" b="1" i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80400" cy="756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The ADKAR Model</a:t>
            </a:r>
          </a:p>
        </p:txBody>
      </p:sp>
    </p:spTree>
    <p:extLst>
      <p:ext uri="{BB962C8B-B14F-4D97-AF65-F5344CB8AC3E}">
        <p14:creationId xmlns:p14="http://schemas.microsoft.com/office/powerpoint/2010/main" val="297259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 Piyush Gupta </a:t>
            </a:r>
          </a:p>
        </p:txBody>
      </p:sp>
      <p:pic>
        <p:nvPicPr>
          <p:cNvPr id="26627" name="Picture 4" descr="crossroads-croppe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4114800" cy="597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 descr="road"/>
          <p:cNvPicPr>
            <a:picLocks noGrp="1" noChangeAspect="1" noChangeArrowheads="1"/>
          </p:cNvPicPr>
          <p:nvPr>
            <p:ph type="title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50000" contrast="-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270"/>
          <a:stretch>
            <a:fillRect/>
          </a:stretch>
        </p:blipFill>
        <p:spPr>
          <a:xfrm>
            <a:off x="4381500" y="304800"/>
            <a:ext cx="4648200" cy="5867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587748" y="4437112"/>
            <a:ext cx="8245102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e-Governance is a journey, </a:t>
            </a:r>
          </a:p>
          <a:p>
            <a:pPr algn="r" eaLnBrk="1" hangingPunct="1">
              <a:spcBef>
                <a:spcPct val="50000"/>
              </a:spcBef>
              <a:defRPr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an end in itself</a:t>
            </a:r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533400" y="457200"/>
            <a:ext cx="8299450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atang" pitchFamily="18" charset="-127"/>
              </a:rPr>
              <a:t>“</a:t>
            </a: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There are no uninteresting things,</a:t>
            </a:r>
            <a:b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     There are only uninterested people"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576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>
                <a:solidFill>
                  <a:schemeClr val="tx1"/>
                </a:solidFill>
              </a:rPr>
              <a:t>Change Management</a:t>
            </a:r>
            <a:r>
              <a:rPr lang="en-US" sz="3800" b="1" dirty="0" smtClean="0">
                <a:solidFill>
                  <a:schemeClr val="tx1"/>
                </a:solidFill>
              </a:rPr>
              <a:t/>
            </a:r>
            <a:br>
              <a:rPr lang="en-US" sz="3800" b="1" dirty="0" smtClean="0">
                <a:solidFill>
                  <a:schemeClr val="tx1"/>
                </a:solidFill>
              </a:rPr>
            </a:br>
            <a:r>
              <a:rPr lang="en-US" sz="3800" dirty="0" smtClean="0">
                <a:solidFill>
                  <a:schemeClr val="tx1"/>
                </a:solidFill>
              </a:rPr>
              <a:t>   </a:t>
            </a:r>
            <a:r>
              <a:rPr lang="en-US" sz="3200" dirty="0" smtClean="0">
                <a:solidFill>
                  <a:schemeClr val="tx1"/>
                </a:solidFill>
              </a:rPr>
              <a:t>Change is a process </a:t>
            </a:r>
            <a:r>
              <a:rPr lang="en-US" sz="3800" dirty="0" smtClean="0">
                <a:solidFill>
                  <a:schemeClr val="tx1"/>
                </a:solidFill>
              </a:rPr>
              <a:t>….</a:t>
            </a:r>
          </a:p>
        </p:txBody>
      </p:sp>
      <p:sp>
        <p:nvSpPr>
          <p:cNvPr id="3076" name="Freeform 3"/>
          <p:cNvSpPr>
            <a:spLocks/>
          </p:cNvSpPr>
          <p:nvPr/>
        </p:nvSpPr>
        <p:spPr bwMode="auto">
          <a:xfrm>
            <a:off x="5789613" y="1849438"/>
            <a:ext cx="641350" cy="833437"/>
          </a:xfrm>
          <a:custGeom>
            <a:avLst/>
            <a:gdLst>
              <a:gd name="T0" fmla="*/ 2147483647 w 404"/>
              <a:gd name="T1" fmla="*/ 0 h 525"/>
              <a:gd name="T2" fmla="*/ 2147483647 w 404"/>
              <a:gd name="T3" fmla="*/ 2147483647 h 525"/>
              <a:gd name="T4" fmla="*/ 2147483647 w 404"/>
              <a:gd name="T5" fmla="*/ 2147483647 h 525"/>
              <a:gd name="T6" fmla="*/ 2147483647 w 404"/>
              <a:gd name="T7" fmla="*/ 2147483647 h 525"/>
              <a:gd name="T8" fmla="*/ 2147483647 w 404"/>
              <a:gd name="T9" fmla="*/ 2147483647 h 525"/>
              <a:gd name="T10" fmla="*/ 2147483647 w 404"/>
              <a:gd name="T11" fmla="*/ 2147483647 h 525"/>
              <a:gd name="T12" fmla="*/ 2147483647 w 404"/>
              <a:gd name="T13" fmla="*/ 2147483647 h 525"/>
              <a:gd name="T14" fmla="*/ 2147483647 w 404"/>
              <a:gd name="T15" fmla="*/ 2147483647 h 525"/>
              <a:gd name="T16" fmla="*/ 2147483647 w 404"/>
              <a:gd name="T17" fmla="*/ 2147483647 h 525"/>
              <a:gd name="T18" fmla="*/ 0 w 404"/>
              <a:gd name="T19" fmla="*/ 2147483647 h 525"/>
              <a:gd name="T20" fmla="*/ 0 w 404"/>
              <a:gd name="T21" fmla="*/ 2147483647 h 525"/>
              <a:gd name="T22" fmla="*/ 0 w 404"/>
              <a:gd name="T23" fmla="*/ 2147483647 h 525"/>
              <a:gd name="T24" fmla="*/ 2147483647 w 404"/>
              <a:gd name="T25" fmla="*/ 2147483647 h 525"/>
              <a:gd name="T26" fmla="*/ 2147483647 w 404"/>
              <a:gd name="T27" fmla="*/ 2147483647 h 525"/>
              <a:gd name="T28" fmla="*/ 2147483647 w 404"/>
              <a:gd name="T29" fmla="*/ 2147483647 h 525"/>
              <a:gd name="T30" fmla="*/ 2147483647 w 404"/>
              <a:gd name="T31" fmla="*/ 2147483647 h 525"/>
              <a:gd name="T32" fmla="*/ 2147483647 w 404"/>
              <a:gd name="T33" fmla="*/ 2147483647 h 525"/>
              <a:gd name="T34" fmla="*/ 2147483647 w 404"/>
              <a:gd name="T35" fmla="*/ 2147483647 h 525"/>
              <a:gd name="T36" fmla="*/ 2147483647 w 404"/>
              <a:gd name="T37" fmla="*/ 2147483647 h 525"/>
              <a:gd name="T38" fmla="*/ 2147483647 w 404"/>
              <a:gd name="T39" fmla="*/ 2147483647 h 525"/>
              <a:gd name="T40" fmla="*/ 2147483647 w 404"/>
              <a:gd name="T41" fmla="*/ 2147483647 h 525"/>
              <a:gd name="T42" fmla="*/ 2147483647 w 404"/>
              <a:gd name="T43" fmla="*/ 2147483647 h 525"/>
              <a:gd name="T44" fmla="*/ 2147483647 w 404"/>
              <a:gd name="T45" fmla="*/ 2147483647 h 525"/>
              <a:gd name="T46" fmla="*/ 2147483647 w 404"/>
              <a:gd name="T47" fmla="*/ 2147483647 h 525"/>
              <a:gd name="T48" fmla="*/ 2147483647 w 404"/>
              <a:gd name="T49" fmla="*/ 2147483647 h 525"/>
              <a:gd name="T50" fmla="*/ 2147483647 w 404"/>
              <a:gd name="T51" fmla="*/ 2147483647 h 525"/>
              <a:gd name="T52" fmla="*/ 2147483647 w 404"/>
              <a:gd name="T53" fmla="*/ 2147483647 h 525"/>
              <a:gd name="T54" fmla="*/ 2147483647 w 404"/>
              <a:gd name="T55" fmla="*/ 2147483647 h 525"/>
              <a:gd name="T56" fmla="*/ 2147483647 w 404"/>
              <a:gd name="T57" fmla="*/ 2147483647 h 525"/>
              <a:gd name="T58" fmla="*/ 2147483647 w 404"/>
              <a:gd name="T59" fmla="*/ 2147483647 h 525"/>
              <a:gd name="T60" fmla="*/ 2147483647 w 404"/>
              <a:gd name="T61" fmla="*/ 2147483647 h 525"/>
              <a:gd name="T62" fmla="*/ 2147483647 w 404"/>
              <a:gd name="T63" fmla="*/ 2147483647 h 525"/>
              <a:gd name="T64" fmla="*/ 2147483647 w 404"/>
              <a:gd name="T65" fmla="*/ 2147483647 h 525"/>
              <a:gd name="T66" fmla="*/ 2147483647 w 404"/>
              <a:gd name="T67" fmla="*/ 2147483647 h 525"/>
              <a:gd name="T68" fmla="*/ 2147483647 w 404"/>
              <a:gd name="T69" fmla="*/ 2147483647 h 525"/>
              <a:gd name="T70" fmla="*/ 2147483647 w 404"/>
              <a:gd name="T71" fmla="*/ 2147483647 h 525"/>
              <a:gd name="T72" fmla="*/ 2147483647 w 404"/>
              <a:gd name="T73" fmla="*/ 2147483647 h 525"/>
              <a:gd name="T74" fmla="*/ 2147483647 w 404"/>
              <a:gd name="T75" fmla="*/ 2147483647 h 525"/>
              <a:gd name="T76" fmla="*/ 2147483647 w 404"/>
              <a:gd name="T77" fmla="*/ 2147483647 h 525"/>
              <a:gd name="T78" fmla="*/ 2147483647 w 404"/>
              <a:gd name="T79" fmla="*/ 2147483647 h 525"/>
              <a:gd name="T80" fmla="*/ 2147483647 w 404"/>
              <a:gd name="T81" fmla="*/ 2147483647 h 525"/>
              <a:gd name="T82" fmla="*/ 2147483647 w 404"/>
              <a:gd name="T83" fmla="*/ 2147483647 h 525"/>
              <a:gd name="T84" fmla="*/ 2147483647 w 404"/>
              <a:gd name="T85" fmla="*/ 0 h 525"/>
              <a:gd name="T86" fmla="*/ 2147483647 w 404"/>
              <a:gd name="T87" fmla="*/ 0 h 52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04" h="525">
                <a:moveTo>
                  <a:pt x="202" y="0"/>
                </a:moveTo>
                <a:lnTo>
                  <a:pt x="181" y="0"/>
                </a:lnTo>
                <a:lnTo>
                  <a:pt x="160" y="0"/>
                </a:lnTo>
                <a:lnTo>
                  <a:pt x="141" y="1"/>
                </a:lnTo>
                <a:lnTo>
                  <a:pt x="123" y="5"/>
                </a:lnTo>
                <a:lnTo>
                  <a:pt x="105" y="6"/>
                </a:lnTo>
                <a:lnTo>
                  <a:pt x="89" y="9"/>
                </a:lnTo>
                <a:lnTo>
                  <a:pt x="73" y="14"/>
                </a:lnTo>
                <a:lnTo>
                  <a:pt x="58" y="18"/>
                </a:lnTo>
                <a:lnTo>
                  <a:pt x="45" y="22"/>
                </a:lnTo>
                <a:lnTo>
                  <a:pt x="34" y="27"/>
                </a:lnTo>
                <a:lnTo>
                  <a:pt x="24" y="34"/>
                </a:lnTo>
                <a:lnTo>
                  <a:pt x="19" y="37"/>
                </a:lnTo>
                <a:lnTo>
                  <a:pt x="15" y="39"/>
                </a:lnTo>
                <a:lnTo>
                  <a:pt x="11" y="42"/>
                </a:lnTo>
                <a:lnTo>
                  <a:pt x="8" y="45"/>
                </a:lnTo>
                <a:lnTo>
                  <a:pt x="5" y="48"/>
                </a:lnTo>
                <a:lnTo>
                  <a:pt x="3" y="51"/>
                </a:lnTo>
                <a:lnTo>
                  <a:pt x="2" y="55"/>
                </a:lnTo>
                <a:lnTo>
                  <a:pt x="0" y="58"/>
                </a:lnTo>
                <a:lnTo>
                  <a:pt x="0" y="61"/>
                </a:lnTo>
                <a:lnTo>
                  <a:pt x="0" y="64"/>
                </a:lnTo>
                <a:lnTo>
                  <a:pt x="0" y="459"/>
                </a:lnTo>
                <a:lnTo>
                  <a:pt x="0" y="462"/>
                </a:lnTo>
                <a:lnTo>
                  <a:pt x="0" y="465"/>
                </a:lnTo>
                <a:lnTo>
                  <a:pt x="2" y="468"/>
                </a:lnTo>
                <a:lnTo>
                  <a:pt x="3" y="472"/>
                </a:lnTo>
                <a:lnTo>
                  <a:pt x="5" y="475"/>
                </a:lnTo>
                <a:lnTo>
                  <a:pt x="8" y="478"/>
                </a:lnTo>
                <a:lnTo>
                  <a:pt x="11" y="481"/>
                </a:lnTo>
                <a:lnTo>
                  <a:pt x="15" y="484"/>
                </a:lnTo>
                <a:lnTo>
                  <a:pt x="19" y="488"/>
                </a:lnTo>
                <a:lnTo>
                  <a:pt x="24" y="489"/>
                </a:lnTo>
                <a:lnTo>
                  <a:pt x="34" y="496"/>
                </a:lnTo>
                <a:lnTo>
                  <a:pt x="45" y="501"/>
                </a:lnTo>
                <a:lnTo>
                  <a:pt x="58" y="505"/>
                </a:lnTo>
                <a:lnTo>
                  <a:pt x="73" y="509"/>
                </a:lnTo>
                <a:lnTo>
                  <a:pt x="89" y="514"/>
                </a:lnTo>
                <a:lnTo>
                  <a:pt x="105" y="517"/>
                </a:lnTo>
                <a:lnTo>
                  <a:pt x="123" y="518"/>
                </a:lnTo>
                <a:lnTo>
                  <a:pt x="141" y="522"/>
                </a:lnTo>
                <a:lnTo>
                  <a:pt x="160" y="523"/>
                </a:lnTo>
                <a:lnTo>
                  <a:pt x="181" y="523"/>
                </a:lnTo>
                <a:lnTo>
                  <a:pt x="202" y="525"/>
                </a:lnTo>
                <a:lnTo>
                  <a:pt x="221" y="523"/>
                </a:lnTo>
                <a:lnTo>
                  <a:pt x="242" y="523"/>
                </a:lnTo>
                <a:lnTo>
                  <a:pt x="262" y="522"/>
                </a:lnTo>
                <a:lnTo>
                  <a:pt x="280" y="518"/>
                </a:lnTo>
                <a:lnTo>
                  <a:pt x="297" y="517"/>
                </a:lnTo>
                <a:lnTo>
                  <a:pt x="314" y="514"/>
                </a:lnTo>
                <a:lnTo>
                  <a:pt x="330" y="509"/>
                </a:lnTo>
                <a:lnTo>
                  <a:pt x="344" y="505"/>
                </a:lnTo>
                <a:lnTo>
                  <a:pt x="357" y="501"/>
                </a:lnTo>
                <a:lnTo>
                  <a:pt x="368" y="496"/>
                </a:lnTo>
                <a:lnTo>
                  <a:pt x="378" y="489"/>
                </a:lnTo>
                <a:lnTo>
                  <a:pt x="383" y="488"/>
                </a:lnTo>
                <a:lnTo>
                  <a:pt x="388" y="484"/>
                </a:lnTo>
                <a:lnTo>
                  <a:pt x="391" y="481"/>
                </a:lnTo>
                <a:lnTo>
                  <a:pt x="394" y="478"/>
                </a:lnTo>
                <a:lnTo>
                  <a:pt x="398" y="475"/>
                </a:lnTo>
                <a:lnTo>
                  <a:pt x="399" y="472"/>
                </a:lnTo>
                <a:lnTo>
                  <a:pt x="401" y="468"/>
                </a:lnTo>
                <a:lnTo>
                  <a:pt x="402" y="465"/>
                </a:lnTo>
                <a:lnTo>
                  <a:pt x="402" y="462"/>
                </a:lnTo>
                <a:lnTo>
                  <a:pt x="404" y="459"/>
                </a:lnTo>
                <a:lnTo>
                  <a:pt x="404" y="64"/>
                </a:lnTo>
                <a:lnTo>
                  <a:pt x="402" y="61"/>
                </a:lnTo>
                <a:lnTo>
                  <a:pt x="402" y="58"/>
                </a:lnTo>
                <a:lnTo>
                  <a:pt x="401" y="55"/>
                </a:lnTo>
                <a:lnTo>
                  <a:pt x="399" y="51"/>
                </a:lnTo>
                <a:lnTo>
                  <a:pt x="398" y="48"/>
                </a:lnTo>
                <a:lnTo>
                  <a:pt x="394" y="45"/>
                </a:lnTo>
                <a:lnTo>
                  <a:pt x="391" y="42"/>
                </a:lnTo>
                <a:lnTo>
                  <a:pt x="388" y="39"/>
                </a:lnTo>
                <a:lnTo>
                  <a:pt x="383" y="37"/>
                </a:lnTo>
                <a:lnTo>
                  <a:pt x="378" y="34"/>
                </a:lnTo>
                <a:lnTo>
                  <a:pt x="368" y="27"/>
                </a:lnTo>
                <a:lnTo>
                  <a:pt x="357" y="22"/>
                </a:lnTo>
                <a:lnTo>
                  <a:pt x="344" y="18"/>
                </a:lnTo>
                <a:lnTo>
                  <a:pt x="330" y="14"/>
                </a:lnTo>
                <a:lnTo>
                  <a:pt x="314" y="9"/>
                </a:lnTo>
                <a:lnTo>
                  <a:pt x="297" y="6"/>
                </a:lnTo>
                <a:lnTo>
                  <a:pt x="280" y="5"/>
                </a:lnTo>
                <a:lnTo>
                  <a:pt x="262" y="1"/>
                </a:lnTo>
                <a:lnTo>
                  <a:pt x="242" y="0"/>
                </a:lnTo>
                <a:lnTo>
                  <a:pt x="221" y="0"/>
                </a:lnTo>
                <a:lnTo>
                  <a:pt x="202" y="0"/>
                </a:lnTo>
                <a:close/>
              </a:path>
            </a:pathLst>
          </a:custGeom>
          <a:solidFill>
            <a:srgbClr val="C6D4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77" name="Freeform 4"/>
          <p:cNvSpPr>
            <a:spLocks/>
          </p:cNvSpPr>
          <p:nvPr/>
        </p:nvSpPr>
        <p:spPr bwMode="auto">
          <a:xfrm>
            <a:off x="5789613" y="1849438"/>
            <a:ext cx="641350" cy="207962"/>
          </a:xfrm>
          <a:custGeom>
            <a:avLst/>
            <a:gdLst>
              <a:gd name="T0" fmla="*/ 0 w 404"/>
              <a:gd name="T1" fmla="*/ 2147483647 h 131"/>
              <a:gd name="T2" fmla="*/ 2147483647 w 404"/>
              <a:gd name="T3" fmla="*/ 2147483647 h 131"/>
              <a:gd name="T4" fmla="*/ 2147483647 w 404"/>
              <a:gd name="T5" fmla="*/ 2147483647 h 131"/>
              <a:gd name="T6" fmla="*/ 2147483647 w 404"/>
              <a:gd name="T7" fmla="*/ 2147483647 h 131"/>
              <a:gd name="T8" fmla="*/ 2147483647 w 404"/>
              <a:gd name="T9" fmla="*/ 2147483647 h 131"/>
              <a:gd name="T10" fmla="*/ 2147483647 w 404"/>
              <a:gd name="T11" fmla="*/ 2147483647 h 131"/>
              <a:gd name="T12" fmla="*/ 2147483647 w 404"/>
              <a:gd name="T13" fmla="*/ 2147483647 h 131"/>
              <a:gd name="T14" fmla="*/ 2147483647 w 404"/>
              <a:gd name="T15" fmla="*/ 2147483647 h 131"/>
              <a:gd name="T16" fmla="*/ 2147483647 w 404"/>
              <a:gd name="T17" fmla="*/ 2147483647 h 131"/>
              <a:gd name="T18" fmla="*/ 2147483647 w 404"/>
              <a:gd name="T19" fmla="*/ 2147483647 h 131"/>
              <a:gd name="T20" fmla="*/ 2147483647 w 404"/>
              <a:gd name="T21" fmla="*/ 2147483647 h 131"/>
              <a:gd name="T22" fmla="*/ 2147483647 w 404"/>
              <a:gd name="T23" fmla="*/ 2147483647 h 131"/>
              <a:gd name="T24" fmla="*/ 2147483647 w 404"/>
              <a:gd name="T25" fmla="*/ 2147483647 h 131"/>
              <a:gd name="T26" fmla="*/ 2147483647 w 404"/>
              <a:gd name="T27" fmla="*/ 2147483647 h 131"/>
              <a:gd name="T28" fmla="*/ 2147483647 w 404"/>
              <a:gd name="T29" fmla="*/ 2147483647 h 131"/>
              <a:gd name="T30" fmla="*/ 2147483647 w 404"/>
              <a:gd name="T31" fmla="*/ 2147483647 h 131"/>
              <a:gd name="T32" fmla="*/ 2147483647 w 404"/>
              <a:gd name="T33" fmla="*/ 2147483647 h 131"/>
              <a:gd name="T34" fmla="*/ 2147483647 w 404"/>
              <a:gd name="T35" fmla="*/ 2147483647 h 131"/>
              <a:gd name="T36" fmla="*/ 2147483647 w 404"/>
              <a:gd name="T37" fmla="*/ 2147483647 h 131"/>
              <a:gd name="T38" fmla="*/ 2147483647 w 404"/>
              <a:gd name="T39" fmla="*/ 2147483647 h 131"/>
              <a:gd name="T40" fmla="*/ 2147483647 w 404"/>
              <a:gd name="T41" fmla="*/ 2147483647 h 131"/>
              <a:gd name="T42" fmla="*/ 2147483647 w 404"/>
              <a:gd name="T43" fmla="*/ 2147483647 h 131"/>
              <a:gd name="T44" fmla="*/ 2147483647 w 404"/>
              <a:gd name="T45" fmla="*/ 2147483647 h 131"/>
              <a:gd name="T46" fmla="*/ 2147483647 w 404"/>
              <a:gd name="T47" fmla="*/ 2147483647 h 131"/>
              <a:gd name="T48" fmla="*/ 2147483647 w 404"/>
              <a:gd name="T49" fmla="*/ 2147483647 h 131"/>
              <a:gd name="T50" fmla="*/ 2147483647 w 404"/>
              <a:gd name="T51" fmla="*/ 2147483647 h 131"/>
              <a:gd name="T52" fmla="*/ 2147483647 w 404"/>
              <a:gd name="T53" fmla="*/ 2147483647 h 131"/>
              <a:gd name="T54" fmla="*/ 2147483647 w 404"/>
              <a:gd name="T55" fmla="*/ 2147483647 h 131"/>
              <a:gd name="T56" fmla="*/ 2147483647 w 404"/>
              <a:gd name="T57" fmla="*/ 2147483647 h 131"/>
              <a:gd name="T58" fmla="*/ 2147483647 w 404"/>
              <a:gd name="T59" fmla="*/ 2147483647 h 131"/>
              <a:gd name="T60" fmla="*/ 2147483647 w 404"/>
              <a:gd name="T61" fmla="*/ 0 h 131"/>
              <a:gd name="T62" fmla="*/ 2147483647 w 404"/>
              <a:gd name="T63" fmla="*/ 0 h 131"/>
              <a:gd name="T64" fmla="*/ 2147483647 w 404"/>
              <a:gd name="T65" fmla="*/ 0 h 131"/>
              <a:gd name="T66" fmla="*/ 2147483647 w 404"/>
              <a:gd name="T67" fmla="*/ 2147483647 h 131"/>
              <a:gd name="T68" fmla="*/ 2147483647 w 404"/>
              <a:gd name="T69" fmla="*/ 2147483647 h 131"/>
              <a:gd name="T70" fmla="*/ 2147483647 w 404"/>
              <a:gd name="T71" fmla="*/ 2147483647 h 131"/>
              <a:gd name="T72" fmla="*/ 2147483647 w 404"/>
              <a:gd name="T73" fmla="*/ 2147483647 h 131"/>
              <a:gd name="T74" fmla="*/ 2147483647 w 404"/>
              <a:gd name="T75" fmla="*/ 2147483647 h 131"/>
              <a:gd name="T76" fmla="*/ 2147483647 w 404"/>
              <a:gd name="T77" fmla="*/ 2147483647 h 131"/>
              <a:gd name="T78" fmla="*/ 2147483647 w 404"/>
              <a:gd name="T79" fmla="*/ 2147483647 h 131"/>
              <a:gd name="T80" fmla="*/ 2147483647 w 404"/>
              <a:gd name="T81" fmla="*/ 2147483647 h 131"/>
              <a:gd name="T82" fmla="*/ 0 w 404"/>
              <a:gd name="T83" fmla="*/ 2147483647 h 13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04" h="131">
                <a:moveTo>
                  <a:pt x="0" y="64"/>
                </a:moveTo>
                <a:lnTo>
                  <a:pt x="0" y="68"/>
                </a:lnTo>
                <a:lnTo>
                  <a:pt x="0" y="71"/>
                </a:lnTo>
                <a:lnTo>
                  <a:pt x="2" y="74"/>
                </a:lnTo>
                <a:lnTo>
                  <a:pt x="3" y="77"/>
                </a:lnTo>
                <a:lnTo>
                  <a:pt x="5" y="81"/>
                </a:lnTo>
                <a:lnTo>
                  <a:pt x="8" y="84"/>
                </a:lnTo>
                <a:lnTo>
                  <a:pt x="11" y="87"/>
                </a:lnTo>
                <a:lnTo>
                  <a:pt x="15" y="90"/>
                </a:lnTo>
                <a:lnTo>
                  <a:pt x="19" y="93"/>
                </a:lnTo>
                <a:lnTo>
                  <a:pt x="24" y="97"/>
                </a:lnTo>
                <a:lnTo>
                  <a:pt x="34" y="102"/>
                </a:lnTo>
                <a:lnTo>
                  <a:pt x="45" y="106"/>
                </a:lnTo>
                <a:lnTo>
                  <a:pt x="58" y="111"/>
                </a:lnTo>
                <a:lnTo>
                  <a:pt x="73" y="114"/>
                </a:lnTo>
                <a:lnTo>
                  <a:pt x="89" y="119"/>
                </a:lnTo>
                <a:lnTo>
                  <a:pt x="105" y="123"/>
                </a:lnTo>
                <a:lnTo>
                  <a:pt x="123" y="126"/>
                </a:lnTo>
                <a:lnTo>
                  <a:pt x="141" y="127"/>
                </a:lnTo>
                <a:lnTo>
                  <a:pt x="160" y="129"/>
                </a:lnTo>
                <a:lnTo>
                  <a:pt x="181" y="131"/>
                </a:lnTo>
                <a:lnTo>
                  <a:pt x="202" y="131"/>
                </a:lnTo>
                <a:lnTo>
                  <a:pt x="221" y="131"/>
                </a:lnTo>
                <a:lnTo>
                  <a:pt x="242" y="129"/>
                </a:lnTo>
                <a:lnTo>
                  <a:pt x="262" y="127"/>
                </a:lnTo>
                <a:lnTo>
                  <a:pt x="280" y="126"/>
                </a:lnTo>
                <a:lnTo>
                  <a:pt x="297" y="123"/>
                </a:lnTo>
                <a:lnTo>
                  <a:pt x="314" y="119"/>
                </a:lnTo>
                <a:lnTo>
                  <a:pt x="330" y="116"/>
                </a:lnTo>
                <a:lnTo>
                  <a:pt x="344" y="111"/>
                </a:lnTo>
                <a:lnTo>
                  <a:pt x="357" y="106"/>
                </a:lnTo>
                <a:lnTo>
                  <a:pt x="368" y="102"/>
                </a:lnTo>
                <a:lnTo>
                  <a:pt x="378" y="97"/>
                </a:lnTo>
                <a:lnTo>
                  <a:pt x="383" y="93"/>
                </a:lnTo>
                <a:lnTo>
                  <a:pt x="388" y="90"/>
                </a:lnTo>
                <a:lnTo>
                  <a:pt x="391" y="87"/>
                </a:lnTo>
                <a:lnTo>
                  <a:pt x="394" y="84"/>
                </a:lnTo>
                <a:lnTo>
                  <a:pt x="398" y="81"/>
                </a:lnTo>
                <a:lnTo>
                  <a:pt x="399" y="77"/>
                </a:lnTo>
                <a:lnTo>
                  <a:pt x="401" y="74"/>
                </a:lnTo>
                <a:lnTo>
                  <a:pt x="402" y="71"/>
                </a:lnTo>
                <a:lnTo>
                  <a:pt x="402" y="68"/>
                </a:lnTo>
                <a:lnTo>
                  <a:pt x="404" y="64"/>
                </a:lnTo>
                <a:lnTo>
                  <a:pt x="402" y="61"/>
                </a:lnTo>
                <a:lnTo>
                  <a:pt x="402" y="58"/>
                </a:lnTo>
                <a:lnTo>
                  <a:pt x="401" y="55"/>
                </a:lnTo>
                <a:lnTo>
                  <a:pt x="399" y="51"/>
                </a:lnTo>
                <a:lnTo>
                  <a:pt x="398" y="48"/>
                </a:lnTo>
                <a:lnTo>
                  <a:pt x="394" y="45"/>
                </a:lnTo>
                <a:lnTo>
                  <a:pt x="391" y="42"/>
                </a:lnTo>
                <a:lnTo>
                  <a:pt x="388" y="39"/>
                </a:lnTo>
                <a:lnTo>
                  <a:pt x="383" y="37"/>
                </a:lnTo>
                <a:lnTo>
                  <a:pt x="378" y="34"/>
                </a:lnTo>
                <a:lnTo>
                  <a:pt x="368" y="27"/>
                </a:lnTo>
                <a:lnTo>
                  <a:pt x="357" y="22"/>
                </a:lnTo>
                <a:lnTo>
                  <a:pt x="344" y="18"/>
                </a:lnTo>
                <a:lnTo>
                  <a:pt x="330" y="14"/>
                </a:lnTo>
                <a:lnTo>
                  <a:pt x="314" y="9"/>
                </a:lnTo>
                <a:lnTo>
                  <a:pt x="297" y="6"/>
                </a:lnTo>
                <a:lnTo>
                  <a:pt x="280" y="5"/>
                </a:lnTo>
                <a:lnTo>
                  <a:pt x="262" y="1"/>
                </a:lnTo>
                <a:lnTo>
                  <a:pt x="242" y="0"/>
                </a:lnTo>
                <a:lnTo>
                  <a:pt x="221" y="0"/>
                </a:lnTo>
                <a:lnTo>
                  <a:pt x="202" y="0"/>
                </a:lnTo>
                <a:lnTo>
                  <a:pt x="181" y="0"/>
                </a:lnTo>
                <a:lnTo>
                  <a:pt x="160" y="0"/>
                </a:lnTo>
                <a:lnTo>
                  <a:pt x="141" y="1"/>
                </a:lnTo>
                <a:lnTo>
                  <a:pt x="123" y="5"/>
                </a:lnTo>
                <a:lnTo>
                  <a:pt x="105" y="6"/>
                </a:lnTo>
                <a:lnTo>
                  <a:pt x="89" y="9"/>
                </a:lnTo>
                <a:lnTo>
                  <a:pt x="73" y="14"/>
                </a:lnTo>
                <a:lnTo>
                  <a:pt x="58" y="18"/>
                </a:lnTo>
                <a:lnTo>
                  <a:pt x="45" y="22"/>
                </a:lnTo>
                <a:lnTo>
                  <a:pt x="34" y="27"/>
                </a:lnTo>
                <a:lnTo>
                  <a:pt x="24" y="34"/>
                </a:lnTo>
                <a:lnTo>
                  <a:pt x="19" y="37"/>
                </a:lnTo>
                <a:lnTo>
                  <a:pt x="15" y="39"/>
                </a:lnTo>
                <a:lnTo>
                  <a:pt x="11" y="42"/>
                </a:lnTo>
                <a:lnTo>
                  <a:pt x="8" y="45"/>
                </a:lnTo>
                <a:lnTo>
                  <a:pt x="5" y="48"/>
                </a:lnTo>
                <a:lnTo>
                  <a:pt x="3" y="51"/>
                </a:lnTo>
                <a:lnTo>
                  <a:pt x="2" y="55"/>
                </a:lnTo>
                <a:lnTo>
                  <a:pt x="0" y="58"/>
                </a:lnTo>
                <a:lnTo>
                  <a:pt x="0" y="61"/>
                </a:lnTo>
                <a:lnTo>
                  <a:pt x="0" y="64"/>
                </a:lnTo>
                <a:close/>
              </a:path>
            </a:pathLst>
          </a:custGeom>
          <a:solidFill>
            <a:srgbClr val="D1DD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78" name="Freeform 5"/>
          <p:cNvSpPr>
            <a:spLocks/>
          </p:cNvSpPr>
          <p:nvPr/>
        </p:nvSpPr>
        <p:spPr bwMode="auto">
          <a:xfrm>
            <a:off x="5789613" y="1849438"/>
            <a:ext cx="641350" cy="833437"/>
          </a:xfrm>
          <a:custGeom>
            <a:avLst/>
            <a:gdLst>
              <a:gd name="T0" fmla="*/ 2147483647 w 404"/>
              <a:gd name="T1" fmla="*/ 0 h 525"/>
              <a:gd name="T2" fmla="*/ 2147483647 w 404"/>
              <a:gd name="T3" fmla="*/ 2147483647 h 525"/>
              <a:gd name="T4" fmla="*/ 2147483647 w 404"/>
              <a:gd name="T5" fmla="*/ 2147483647 h 525"/>
              <a:gd name="T6" fmla="*/ 2147483647 w 404"/>
              <a:gd name="T7" fmla="*/ 2147483647 h 525"/>
              <a:gd name="T8" fmla="*/ 2147483647 w 404"/>
              <a:gd name="T9" fmla="*/ 2147483647 h 525"/>
              <a:gd name="T10" fmla="*/ 2147483647 w 404"/>
              <a:gd name="T11" fmla="*/ 2147483647 h 525"/>
              <a:gd name="T12" fmla="*/ 2147483647 w 404"/>
              <a:gd name="T13" fmla="*/ 2147483647 h 525"/>
              <a:gd name="T14" fmla="*/ 2147483647 w 404"/>
              <a:gd name="T15" fmla="*/ 2147483647 h 525"/>
              <a:gd name="T16" fmla="*/ 2147483647 w 404"/>
              <a:gd name="T17" fmla="*/ 2147483647 h 525"/>
              <a:gd name="T18" fmla="*/ 0 w 404"/>
              <a:gd name="T19" fmla="*/ 2147483647 h 525"/>
              <a:gd name="T20" fmla="*/ 0 w 404"/>
              <a:gd name="T21" fmla="*/ 2147483647 h 525"/>
              <a:gd name="T22" fmla="*/ 0 w 404"/>
              <a:gd name="T23" fmla="*/ 2147483647 h 525"/>
              <a:gd name="T24" fmla="*/ 2147483647 w 404"/>
              <a:gd name="T25" fmla="*/ 2147483647 h 525"/>
              <a:gd name="T26" fmla="*/ 2147483647 w 404"/>
              <a:gd name="T27" fmla="*/ 2147483647 h 525"/>
              <a:gd name="T28" fmla="*/ 2147483647 w 404"/>
              <a:gd name="T29" fmla="*/ 2147483647 h 525"/>
              <a:gd name="T30" fmla="*/ 2147483647 w 404"/>
              <a:gd name="T31" fmla="*/ 2147483647 h 525"/>
              <a:gd name="T32" fmla="*/ 2147483647 w 404"/>
              <a:gd name="T33" fmla="*/ 2147483647 h 525"/>
              <a:gd name="T34" fmla="*/ 2147483647 w 404"/>
              <a:gd name="T35" fmla="*/ 2147483647 h 525"/>
              <a:gd name="T36" fmla="*/ 2147483647 w 404"/>
              <a:gd name="T37" fmla="*/ 2147483647 h 525"/>
              <a:gd name="T38" fmla="*/ 2147483647 w 404"/>
              <a:gd name="T39" fmla="*/ 2147483647 h 525"/>
              <a:gd name="T40" fmla="*/ 2147483647 w 404"/>
              <a:gd name="T41" fmla="*/ 2147483647 h 525"/>
              <a:gd name="T42" fmla="*/ 2147483647 w 404"/>
              <a:gd name="T43" fmla="*/ 2147483647 h 525"/>
              <a:gd name="T44" fmla="*/ 2147483647 w 404"/>
              <a:gd name="T45" fmla="*/ 2147483647 h 525"/>
              <a:gd name="T46" fmla="*/ 2147483647 w 404"/>
              <a:gd name="T47" fmla="*/ 2147483647 h 525"/>
              <a:gd name="T48" fmla="*/ 2147483647 w 404"/>
              <a:gd name="T49" fmla="*/ 2147483647 h 525"/>
              <a:gd name="T50" fmla="*/ 2147483647 w 404"/>
              <a:gd name="T51" fmla="*/ 2147483647 h 525"/>
              <a:gd name="T52" fmla="*/ 2147483647 w 404"/>
              <a:gd name="T53" fmla="*/ 2147483647 h 525"/>
              <a:gd name="T54" fmla="*/ 2147483647 w 404"/>
              <a:gd name="T55" fmla="*/ 2147483647 h 525"/>
              <a:gd name="T56" fmla="*/ 2147483647 w 404"/>
              <a:gd name="T57" fmla="*/ 2147483647 h 525"/>
              <a:gd name="T58" fmla="*/ 2147483647 w 404"/>
              <a:gd name="T59" fmla="*/ 2147483647 h 525"/>
              <a:gd name="T60" fmla="*/ 2147483647 w 404"/>
              <a:gd name="T61" fmla="*/ 2147483647 h 525"/>
              <a:gd name="T62" fmla="*/ 2147483647 w 404"/>
              <a:gd name="T63" fmla="*/ 2147483647 h 525"/>
              <a:gd name="T64" fmla="*/ 2147483647 w 404"/>
              <a:gd name="T65" fmla="*/ 2147483647 h 525"/>
              <a:gd name="T66" fmla="*/ 2147483647 w 404"/>
              <a:gd name="T67" fmla="*/ 2147483647 h 525"/>
              <a:gd name="T68" fmla="*/ 2147483647 w 404"/>
              <a:gd name="T69" fmla="*/ 2147483647 h 525"/>
              <a:gd name="T70" fmla="*/ 2147483647 w 404"/>
              <a:gd name="T71" fmla="*/ 2147483647 h 525"/>
              <a:gd name="T72" fmla="*/ 2147483647 w 404"/>
              <a:gd name="T73" fmla="*/ 2147483647 h 525"/>
              <a:gd name="T74" fmla="*/ 2147483647 w 404"/>
              <a:gd name="T75" fmla="*/ 2147483647 h 525"/>
              <a:gd name="T76" fmla="*/ 2147483647 w 404"/>
              <a:gd name="T77" fmla="*/ 2147483647 h 525"/>
              <a:gd name="T78" fmla="*/ 2147483647 w 404"/>
              <a:gd name="T79" fmla="*/ 2147483647 h 525"/>
              <a:gd name="T80" fmla="*/ 2147483647 w 404"/>
              <a:gd name="T81" fmla="*/ 2147483647 h 525"/>
              <a:gd name="T82" fmla="*/ 2147483647 w 404"/>
              <a:gd name="T83" fmla="*/ 2147483647 h 525"/>
              <a:gd name="T84" fmla="*/ 2147483647 w 404"/>
              <a:gd name="T85" fmla="*/ 0 h 525"/>
              <a:gd name="T86" fmla="*/ 2147483647 w 404"/>
              <a:gd name="T87" fmla="*/ 0 h 52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04" h="525">
                <a:moveTo>
                  <a:pt x="202" y="0"/>
                </a:moveTo>
                <a:lnTo>
                  <a:pt x="181" y="0"/>
                </a:lnTo>
                <a:lnTo>
                  <a:pt x="160" y="0"/>
                </a:lnTo>
                <a:lnTo>
                  <a:pt x="141" y="1"/>
                </a:lnTo>
                <a:lnTo>
                  <a:pt x="123" y="5"/>
                </a:lnTo>
                <a:lnTo>
                  <a:pt x="105" y="6"/>
                </a:lnTo>
                <a:lnTo>
                  <a:pt x="89" y="9"/>
                </a:lnTo>
                <a:lnTo>
                  <a:pt x="73" y="14"/>
                </a:lnTo>
                <a:lnTo>
                  <a:pt x="58" y="18"/>
                </a:lnTo>
                <a:lnTo>
                  <a:pt x="45" y="22"/>
                </a:lnTo>
                <a:lnTo>
                  <a:pt x="34" y="27"/>
                </a:lnTo>
                <a:lnTo>
                  <a:pt x="24" y="34"/>
                </a:lnTo>
                <a:lnTo>
                  <a:pt x="19" y="37"/>
                </a:lnTo>
                <a:lnTo>
                  <a:pt x="15" y="39"/>
                </a:lnTo>
                <a:lnTo>
                  <a:pt x="11" y="42"/>
                </a:lnTo>
                <a:lnTo>
                  <a:pt x="8" y="45"/>
                </a:lnTo>
                <a:lnTo>
                  <a:pt x="5" y="48"/>
                </a:lnTo>
                <a:lnTo>
                  <a:pt x="3" y="51"/>
                </a:lnTo>
                <a:lnTo>
                  <a:pt x="2" y="55"/>
                </a:lnTo>
                <a:lnTo>
                  <a:pt x="0" y="58"/>
                </a:lnTo>
                <a:lnTo>
                  <a:pt x="0" y="61"/>
                </a:lnTo>
                <a:lnTo>
                  <a:pt x="0" y="64"/>
                </a:lnTo>
                <a:lnTo>
                  <a:pt x="0" y="459"/>
                </a:lnTo>
                <a:lnTo>
                  <a:pt x="0" y="462"/>
                </a:lnTo>
                <a:lnTo>
                  <a:pt x="0" y="465"/>
                </a:lnTo>
                <a:lnTo>
                  <a:pt x="2" y="468"/>
                </a:lnTo>
                <a:lnTo>
                  <a:pt x="3" y="472"/>
                </a:lnTo>
                <a:lnTo>
                  <a:pt x="5" y="475"/>
                </a:lnTo>
                <a:lnTo>
                  <a:pt x="8" y="478"/>
                </a:lnTo>
                <a:lnTo>
                  <a:pt x="11" y="481"/>
                </a:lnTo>
                <a:lnTo>
                  <a:pt x="15" y="484"/>
                </a:lnTo>
                <a:lnTo>
                  <a:pt x="19" y="488"/>
                </a:lnTo>
                <a:lnTo>
                  <a:pt x="24" y="489"/>
                </a:lnTo>
                <a:lnTo>
                  <a:pt x="34" y="496"/>
                </a:lnTo>
                <a:lnTo>
                  <a:pt x="45" y="501"/>
                </a:lnTo>
                <a:lnTo>
                  <a:pt x="58" y="505"/>
                </a:lnTo>
                <a:lnTo>
                  <a:pt x="73" y="509"/>
                </a:lnTo>
                <a:lnTo>
                  <a:pt x="89" y="514"/>
                </a:lnTo>
                <a:lnTo>
                  <a:pt x="105" y="517"/>
                </a:lnTo>
                <a:lnTo>
                  <a:pt x="123" y="518"/>
                </a:lnTo>
                <a:lnTo>
                  <a:pt x="141" y="522"/>
                </a:lnTo>
                <a:lnTo>
                  <a:pt x="160" y="523"/>
                </a:lnTo>
                <a:lnTo>
                  <a:pt x="181" y="523"/>
                </a:lnTo>
                <a:lnTo>
                  <a:pt x="202" y="525"/>
                </a:lnTo>
                <a:lnTo>
                  <a:pt x="221" y="523"/>
                </a:lnTo>
                <a:lnTo>
                  <a:pt x="242" y="523"/>
                </a:lnTo>
                <a:lnTo>
                  <a:pt x="262" y="522"/>
                </a:lnTo>
                <a:lnTo>
                  <a:pt x="280" y="518"/>
                </a:lnTo>
                <a:lnTo>
                  <a:pt x="297" y="517"/>
                </a:lnTo>
                <a:lnTo>
                  <a:pt x="314" y="514"/>
                </a:lnTo>
                <a:lnTo>
                  <a:pt x="330" y="509"/>
                </a:lnTo>
                <a:lnTo>
                  <a:pt x="344" y="505"/>
                </a:lnTo>
                <a:lnTo>
                  <a:pt x="357" y="501"/>
                </a:lnTo>
                <a:lnTo>
                  <a:pt x="368" y="496"/>
                </a:lnTo>
                <a:lnTo>
                  <a:pt x="378" y="489"/>
                </a:lnTo>
                <a:lnTo>
                  <a:pt x="383" y="488"/>
                </a:lnTo>
                <a:lnTo>
                  <a:pt x="388" y="484"/>
                </a:lnTo>
                <a:lnTo>
                  <a:pt x="391" y="481"/>
                </a:lnTo>
                <a:lnTo>
                  <a:pt x="394" y="478"/>
                </a:lnTo>
                <a:lnTo>
                  <a:pt x="398" y="475"/>
                </a:lnTo>
                <a:lnTo>
                  <a:pt x="399" y="472"/>
                </a:lnTo>
                <a:lnTo>
                  <a:pt x="401" y="468"/>
                </a:lnTo>
                <a:lnTo>
                  <a:pt x="402" y="465"/>
                </a:lnTo>
                <a:lnTo>
                  <a:pt x="402" y="462"/>
                </a:lnTo>
                <a:lnTo>
                  <a:pt x="404" y="459"/>
                </a:lnTo>
                <a:lnTo>
                  <a:pt x="404" y="64"/>
                </a:lnTo>
                <a:lnTo>
                  <a:pt x="402" y="61"/>
                </a:lnTo>
                <a:lnTo>
                  <a:pt x="402" y="58"/>
                </a:lnTo>
                <a:lnTo>
                  <a:pt x="401" y="55"/>
                </a:lnTo>
                <a:lnTo>
                  <a:pt x="399" y="51"/>
                </a:lnTo>
                <a:lnTo>
                  <a:pt x="398" y="48"/>
                </a:lnTo>
                <a:lnTo>
                  <a:pt x="394" y="45"/>
                </a:lnTo>
                <a:lnTo>
                  <a:pt x="391" y="42"/>
                </a:lnTo>
                <a:lnTo>
                  <a:pt x="388" y="39"/>
                </a:lnTo>
                <a:lnTo>
                  <a:pt x="383" y="37"/>
                </a:lnTo>
                <a:lnTo>
                  <a:pt x="378" y="34"/>
                </a:lnTo>
                <a:lnTo>
                  <a:pt x="368" y="27"/>
                </a:lnTo>
                <a:lnTo>
                  <a:pt x="357" y="22"/>
                </a:lnTo>
                <a:lnTo>
                  <a:pt x="344" y="18"/>
                </a:lnTo>
                <a:lnTo>
                  <a:pt x="330" y="14"/>
                </a:lnTo>
                <a:lnTo>
                  <a:pt x="314" y="9"/>
                </a:lnTo>
                <a:lnTo>
                  <a:pt x="297" y="6"/>
                </a:lnTo>
                <a:lnTo>
                  <a:pt x="280" y="5"/>
                </a:lnTo>
                <a:lnTo>
                  <a:pt x="262" y="1"/>
                </a:lnTo>
                <a:lnTo>
                  <a:pt x="242" y="0"/>
                </a:lnTo>
                <a:lnTo>
                  <a:pt x="221" y="0"/>
                </a:lnTo>
                <a:lnTo>
                  <a:pt x="202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79" name="Freeform 6"/>
          <p:cNvSpPr>
            <a:spLocks/>
          </p:cNvSpPr>
          <p:nvPr/>
        </p:nvSpPr>
        <p:spPr bwMode="auto">
          <a:xfrm>
            <a:off x="5789613" y="1951038"/>
            <a:ext cx="641350" cy="106362"/>
          </a:xfrm>
          <a:custGeom>
            <a:avLst/>
            <a:gdLst>
              <a:gd name="T0" fmla="*/ 0 w 404"/>
              <a:gd name="T1" fmla="*/ 0 h 67"/>
              <a:gd name="T2" fmla="*/ 0 w 404"/>
              <a:gd name="T3" fmla="*/ 2147483647 h 67"/>
              <a:gd name="T4" fmla="*/ 0 w 404"/>
              <a:gd name="T5" fmla="*/ 2147483647 h 67"/>
              <a:gd name="T6" fmla="*/ 2147483647 w 404"/>
              <a:gd name="T7" fmla="*/ 2147483647 h 67"/>
              <a:gd name="T8" fmla="*/ 2147483647 w 404"/>
              <a:gd name="T9" fmla="*/ 2147483647 h 67"/>
              <a:gd name="T10" fmla="*/ 2147483647 w 404"/>
              <a:gd name="T11" fmla="*/ 2147483647 h 67"/>
              <a:gd name="T12" fmla="*/ 2147483647 w 404"/>
              <a:gd name="T13" fmla="*/ 2147483647 h 67"/>
              <a:gd name="T14" fmla="*/ 2147483647 w 404"/>
              <a:gd name="T15" fmla="*/ 2147483647 h 67"/>
              <a:gd name="T16" fmla="*/ 2147483647 w 404"/>
              <a:gd name="T17" fmla="*/ 2147483647 h 67"/>
              <a:gd name="T18" fmla="*/ 2147483647 w 404"/>
              <a:gd name="T19" fmla="*/ 2147483647 h 67"/>
              <a:gd name="T20" fmla="*/ 2147483647 w 404"/>
              <a:gd name="T21" fmla="*/ 2147483647 h 67"/>
              <a:gd name="T22" fmla="*/ 2147483647 w 404"/>
              <a:gd name="T23" fmla="*/ 2147483647 h 67"/>
              <a:gd name="T24" fmla="*/ 2147483647 w 404"/>
              <a:gd name="T25" fmla="*/ 2147483647 h 67"/>
              <a:gd name="T26" fmla="*/ 2147483647 w 404"/>
              <a:gd name="T27" fmla="*/ 2147483647 h 67"/>
              <a:gd name="T28" fmla="*/ 2147483647 w 404"/>
              <a:gd name="T29" fmla="*/ 2147483647 h 67"/>
              <a:gd name="T30" fmla="*/ 2147483647 w 404"/>
              <a:gd name="T31" fmla="*/ 2147483647 h 67"/>
              <a:gd name="T32" fmla="*/ 2147483647 w 404"/>
              <a:gd name="T33" fmla="*/ 2147483647 h 67"/>
              <a:gd name="T34" fmla="*/ 2147483647 w 404"/>
              <a:gd name="T35" fmla="*/ 2147483647 h 67"/>
              <a:gd name="T36" fmla="*/ 2147483647 w 404"/>
              <a:gd name="T37" fmla="*/ 2147483647 h 67"/>
              <a:gd name="T38" fmla="*/ 2147483647 w 404"/>
              <a:gd name="T39" fmla="*/ 2147483647 h 67"/>
              <a:gd name="T40" fmla="*/ 2147483647 w 404"/>
              <a:gd name="T41" fmla="*/ 2147483647 h 67"/>
              <a:gd name="T42" fmla="*/ 2147483647 w 404"/>
              <a:gd name="T43" fmla="*/ 2147483647 h 67"/>
              <a:gd name="T44" fmla="*/ 2147483647 w 404"/>
              <a:gd name="T45" fmla="*/ 2147483647 h 67"/>
              <a:gd name="T46" fmla="*/ 2147483647 w 404"/>
              <a:gd name="T47" fmla="*/ 2147483647 h 67"/>
              <a:gd name="T48" fmla="*/ 2147483647 w 404"/>
              <a:gd name="T49" fmla="*/ 2147483647 h 67"/>
              <a:gd name="T50" fmla="*/ 2147483647 w 404"/>
              <a:gd name="T51" fmla="*/ 2147483647 h 67"/>
              <a:gd name="T52" fmla="*/ 2147483647 w 404"/>
              <a:gd name="T53" fmla="*/ 2147483647 h 67"/>
              <a:gd name="T54" fmla="*/ 2147483647 w 404"/>
              <a:gd name="T55" fmla="*/ 2147483647 h 67"/>
              <a:gd name="T56" fmla="*/ 2147483647 w 404"/>
              <a:gd name="T57" fmla="*/ 2147483647 h 67"/>
              <a:gd name="T58" fmla="*/ 2147483647 w 404"/>
              <a:gd name="T59" fmla="*/ 2147483647 h 67"/>
              <a:gd name="T60" fmla="*/ 2147483647 w 404"/>
              <a:gd name="T61" fmla="*/ 2147483647 h 67"/>
              <a:gd name="T62" fmla="*/ 2147483647 w 404"/>
              <a:gd name="T63" fmla="*/ 2147483647 h 67"/>
              <a:gd name="T64" fmla="*/ 2147483647 w 404"/>
              <a:gd name="T65" fmla="*/ 2147483647 h 67"/>
              <a:gd name="T66" fmla="*/ 2147483647 w 404"/>
              <a:gd name="T67" fmla="*/ 2147483647 h 67"/>
              <a:gd name="T68" fmla="*/ 2147483647 w 404"/>
              <a:gd name="T69" fmla="*/ 2147483647 h 67"/>
              <a:gd name="T70" fmla="*/ 2147483647 w 404"/>
              <a:gd name="T71" fmla="*/ 2147483647 h 67"/>
              <a:gd name="T72" fmla="*/ 2147483647 w 404"/>
              <a:gd name="T73" fmla="*/ 2147483647 h 67"/>
              <a:gd name="T74" fmla="*/ 2147483647 w 404"/>
              <a:gd name="T75" fmla="*/ 2147483647 h 67"/>
              <a:gd name="T76" fmla="*/ 2147483647 w 404"/>
              <a:gd name="T77" fmla="*/ 2147483647 h 67"/>
              <a:gd name="T78" fmla="*/ 2147483647 w 404"/>
              <a:gd name="T79" fmla="*/ 2147483647 h 67"/>
              <a:gd name="T80" fmla="*/ 2147483647 w 404"/>
              <a:gd name="T81" fmla="*/ 2147483647 h 67"/>
              <a:gd name="T82" fmla="*/ 2147483647 w 404"/>
              <a:gd name="T83" fmla="*/ 2147483647 h 67"/>
              <a:gd name="T84" fmla="*/ 2147483647 w 404"/>
              <a:gd name="T85" fmla="*/ 0 h 6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404" h="67">
                <a:moveTo>
                  <a:pt x="0" y="0"/>
                </a:moveTo>
                <a:lnTo>
                  <a:pt x="0" y="4"/>
                </a:lnTo>
                <a:lnTo>
                  <a:pt x="0" y="7"/>
                </a:lnTo>
                <a:lnTo>
                  <a:pt x="2" y="10"/>
                </a:lnTo>
                <a:lnTo>
                  <a:pt x="3" y="13"/>
                </a:lnTo>
                <a:lnTo>
                  <a:pt x="5" y="17"/>
                </a:lnTo>
                <a:lnTo>
                  <a:pt x="8" y="20"/>
                </a:lnTo>
                <a:lnTo>
                  <a:pt x="11" y="23"/>
                </a:lnTo>
                <a:lnTo>
                  <a:pt x="15" y="26"/>
                </a:lnTo>
                <a:lnTo>
                  <a:pt x="19" y="29"/>
                </a:lnTo>
                <a:lnTo>
                  <a:pt x="24" y="33"/>
                </a:lnTo>
                <a:lnTo>
                  <a:pt x="34" y="38"/>
                </a:lnTo>
                <a:lnTo>
                  <a:pt x="45" y="42"/>
                </a:lnTo>
                <a:lnTo>
                  <a:pt x="58" y="47"/>
                </a:lnTo>
                <a:lnTo>
                  <a:pt x="73" y="50"/>
                </a:lnTo>
                <a:lnTo>
                  <a:pt x="89" y="55"/>
                </a:lnTo>
                <a:lnTo>
                  <a:pt x="105" y="59"/>
                </a:lnTo>
                <a:lnTo>
                  <a:pt x="123" y="62"/>
                </a:lnTo>
                <a:lnTo>
                  <a:pt x="141" y="63"/>
                </a:lnTo>
                <a:lnTo>
                  <a:pt x="160" y="65"/>
                </a:lnTo>
                <a:lnTo>
                  <a:pt x="181" y="67"/>
                </a:lnTo>
                <a:lnTo>
                  <a:pt x="202" y="67"/>
                </a:lnTo>
                <a:lnTo>
                  <a:pt x="221" y="67"/>
                </a:lnTo>
                <a:lnTo>
                  <a:pt x="242" y="65"/>
                </a:lnTo>
                <a:lnTo>
                  <a:pt x="262" y="63"/>
                </a:lnTo>
                <a:lnTo>
                  <a:pt x="280" y="62"/>
                </a:lnTo>
                <a:lnTo>
                  <a:pt x="297" y="59"/>
                </a:lnTo>
                <a:lnTo>
                  <a:pt x="314" y="55"/>
                </a:lnTo>
                <a:lnTo>
                  <a:pt x="330" y="52"/>
                </a:lnTo>
                <a:lnTo>
                  <a:pt x="344" y="47"/>
                </a:lnTo>
                <a:lnTo>
                  <a:pt x="357" y="42"/>
                </a:lnTo>
                <a:lnTo>
                  <a:pt x="368" y="38"/>
                </a:lnTo>
                <a:lnTo>
                  <a:pt x="378" y="33"/>
                </a:lnTo>
                <a:lnTo>
                  <a:pt x="383" y="29"/>
                </a:lnTo>
                <a:lnTo>
                  <a:pt x="388" y="26"/>
                </a:lnTo>
                <a:lnTo>
                  <a:pt x="391" y="23"/>
                </a:lnTo>
                <a:lnTo>
                  <a:pt x="394" y="20"/>
                </a:lnTo>
                <a:lnTo>
                  <a:pt x="398" y="17"/>
                </a:lnTo>
                <a:lnTo>
                  <a:pt x="399" y="13"/>
                </a:lnTo>
                <a:lnTo>
                  <a:pt x="401" y="10"/>
                </a:lnTo>
                <a:lnTo>
                  <a:pt x="402" y="7"/>
                </a:lnTo>
                <a:lnTo>
                  <a:pt x="402" y="4"/>
                </a:lnTo>
                <a:lnTo>
                  <a:pt x="404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0" name="Freeform 7"/>
          <p:cNvSpPr>
            <a:spLocks/>
          </p:cNvSpPr>
          <p:nvPr/>
        </p:nvSpPr>
        <p:spPr bwMode="auto">
          <a:xfrm>
            <a:off x="2198688" y="3132138"/>
            <a:ext cx="833437" cy="1089025"/>
          </a:xfrm>
          <a:custGeom>
            <a:avLst/>
            <a:gdLst>
              <a:gd name="T0" fmla="*/ 2147483647 w 525"/>
              <a:gd name="T1" fmla="*/ 0 h 686"/>
              <a:gd name="T2" fmla="*/ 0 w 525"/>
              <a:gd name="T3" fmla="*/ 2147483647 h 686"/>
              <a:gd name="T4" fmla="*/ 0 w 525"/>
              <a:gd name="T5" fmla="*/ 2147483647 h 686"/>
              <a:gd name="T6" fmla="*/ 2147483647 w 525"/>
              <a:gd name="T7" fmla="*/ 2147483647 h 686"/>
              <a:gd name="T8" fmla="*/ 2147483647 w 525"/>
              <a:gd name="T9" fmla="*/ 2147483647 h 686"/>
              <a:gd name="T10" fmla="*/ 2147483647 w 525"/>
              <a:gd name="T11" fmla="*/ 0 h 686"/>
              <a:gd name="T12" fmla="*/ 2147483647 w 525"/>
              <a:gd name="T13" fmla="*/ 0 h 6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" h="686">
                <a:moveTo>
                  <a:pt x="131" y="0"/>
                </a:moveTo>
                <a:lnTo>
                  <a:pt x="0" y="130"/>
                </a:lnTo>
                <a:lnTo>
                  <a:pt x="0" y="686"/>
                </a:lnTo>
                <a:lnTo>
                  <a:pt x="393" y="686"/>
                </a:lnTo>
                <a:lnTo>
                  <a:pt x="525" y="554"/>
                </a:lnTo>
                <a:lnTo>
                  <a:pt x="525" y="0"/>
                </a:lnTo>
                <a:lnTo>
                  <a:pt x="131" y="0"/>
                </a:lnTo>
                <a:close/>
              </a:path>
            </a:pathLst>
          </a:custGeom>
          <a:solidFill>
            <a:srgbClr val="C6D4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1" name="Freeform 8"/>
          <p:cNvSpPr>
            <a:spLocks/>
          </p:cNvSpPr>
          <p:nvPr/>
        </p:nvSpPr>
        <p:spPr bwMode="auto">
          <a:xfrm>
            <a:off x="2198688" y="3132138"/>
            <a:ext cx="833437" cy="206375"/>
          </a:xfrm>
          <a:custGeom>
            <a:avLst/>
            <a:gdLst>
              <a:gd name="T0" fmla="*/ 0 w 525"/>
              <a:gd name="T1" fmla="*/ 2147483647 h 130"/>
              <a:gd name="T2" fmla="*/ 2147483647 w 525"/>
              <a:gd name="T3" fmla="*/ 2147483647 h 130"/>
              <a:gd name="T4" fmla="*/ 2147483647 w 525"/>
              <a:gd name="T5" fmla="*/ 0 h 130"/>
              <a:gd name="T6" fmla="*/ 2147483647 w 525"/>
              <a:gd name="T7" fmla="*/ 0 h 130"/>
              <a:gd name="T8" fmla="*/ 0 w 525"/>
              <a:gd name="T9" fmla="*/ 2147483647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5" h="130">
                <a:moveTo>
                  <a:pt x="0" y="130"/>
                </a:moveTo>
                <a:lnTo>
                  <a:pt x="393" y="130"/>
                </a:lnTo>
                <a:lnTo>
                  <a:pt x="525" y="0"/>
                </a:lnTo>
                <a:lnTo>
                  <a:pt x="131" y="0"/>
                </a:lnTo>
                <a:lnTo>
                  <a:pt x="0" y="130"/>
                </a:lnTo>
                <a:close/>
              </a:path>
            </a:pathLst>
          </a:custGeom>
          <a:solidFill>
            <a:srgbClr val="D1DD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2" name="Freeform 9"/>
          <p:cNvSpPr>
            <a:spLocks/>
          </p:cNvSpPr>
          <p:nvPr/>
        </p:nvSpPr>
        <p:spPr bwMode="auto">
          <a:xfrm>
            <a:off x="2822575" y="3132138"/>
            <a:ext cx="209550" cy="1089025"/>
          </a:xfrm>
          <a:custGeom>
            <a:avLst/>
            <a:gdLst>
              <a:gd name="T0" fmla="*/ 0 w 132"/>
              <a:gd name="T1" fmla="*/ 2147483647 h 686"/>
              <a:gd name="T2" fmla="*/ 2147483647 w 132"/>
              <a:gd name="T3" fmla="*/ 0 h 686"/>
              <a:gd name="T4" fmla="*/ 2147483647 w 132"/>
              <a:gd name="T5" fmla="*/ 2147483647 h 686"/>
              <a:gd name="T6" fmla="*/ 0 w 132"/>
              <a:gd name="T7" fmla="*/ 2147483647 h 686"/>
              <a:gd name="T8" fmla="*/ 0 w 132"/>
              <a:gd name="T9" fmla="*/ 2147483647 h 6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" h="686">
                <a:moveTo>
                  <a:pt x="0" y="130"/>
                </a:moveTo>
                <a:lnTo>
                  <a:pt x="132" y="0"/>
                </a:lnTo>
                <a:lnTo>
                  <a:pt x="132" y="554"/>
                </a:lnTo>
                <a:lnTo>
                  <a:pt x="0" y="686"/>
                </a:lnTo>
                <a:lnTo>
                  <a:pt x="0" y="130"/>
                </a:lnTo>
                <a:close/>
              </a:path>
            </a:pathLst>
          </a:custGeom>
          <a:solidFill>
            <a:srgbClr val="9FAB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3" name="Freeform 10"/>
          <p:cNvSpPr>
            <a:spLocks/>
          </p:cNvSpPr>
          <p:nvPr/>
        </p:nvSpPr>
        <p:spPr bwMode="auto">
          <a:xfrm>
            <a:off x="2198688" y="3132138"/>
            <a:ext cx="833437" cy="1089025"/>
          </a:xfrm>
          <a:custGeom>
            <a:avLst/>
            <a:gdLst>
              <a:gd name="T0" fmla="*/ 2147483647 w 525"/>
              <a:gd name="T1" fmla="*/ 0 h 686"/>
              <a:gd name="T2" fmla="*/ 0 w 525"/>
              <a:gd name="T3" fmla="*/ 2147483647 h 686"/>
              <a:gd name="T4" fmla="*/ 0 w 525"/>
              <a:gd name="T5" fmla="*/ 2147483647 h 686"/>
              <a:gd name="T6" fmla="*/ 2147483647 w 525"/>
              <a:gd name="T7" fmla="*/ 2147483647 h 686"/>
              <a:gd name="T8" fmla="*/ 2147483647 w 525"/>
              <a:gd name="T9" fmla="*/ 2147483647 h 686"/>
              <a:gd name="T10" fmla="*/ 2147483647 w 525"/>
              <a:gd name="T11" fmla="*/ 0 h 686"/>
              <a:gd name="T12" fmla="*/ 2147483647 w 525"/>
              <a:gd name="T13" fmla="*/ 0 h 6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" h="686">
                <a:moveTo>
                  <a:pt x="131" y="0"/>
                </a:moveTo>
                <a:lnTo>
                  <a:pt x="0" y="130"/>
                </a:lnTo>
                <a:lnTo>
                  <a:pt x="0" y="686"/>
                </a:lnTo>
                <a:lnTo>
                  <a:pt x="393" y="686"/>
                </a:lnTo>
                <a:lnTo>
                  <a:pt x="525" y="554"/>
                </a:lnTo>
                <a:lnTo>
                  <a:pt x="525" y="0"/>
                </a:lnTo>
                <a:lnTo>
                  <a:pt x="131" y="0"/>
                </a:lnTo>
                <a:close/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4" name="Freeform 11"/>
          <p:cNvSpPr>
            <a:spLocks/>
          </p:cNvSpPr>
          <p:nvPr/>
        </p:nvSpPr>
        <p:spPr bwMode="auto">
          <a:xfrm>
            <a:off x="2198688" y="3132138"/>
            <a:ext cx="833437" cy="206375"/>
          </a:xfrm>
          <a:custGeom>
            <a:avLst/>
            <a:gdLst>
              <a:gd name="T0" fmla="*/ 0 w 525"/>
              <a:gd name="T1" fmla="*/ 2147483647 h 130"/>
              <a:gd name="T2" fmla="*/ 2147483647 w 525"/>
              <a:gd name="T3" fmla="*/ 2147483647 h 130"/>
              <a:gd name="T4" fmla="*/ 2147483647 w 525"/>
              <a:gd name="T5" fmla="*/ 0 h 1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5" h="130">
                <a:moveTo>
                  <a:pt x="0" y="130"/>
                </a:moveTo>
                <a:lnTo>
                  <a:pt x="393" y="130"/>
                </a:lnTo>
                <a:lnTo>
                  <a:pt x="525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>
            <a:off x="2822575" y="3338513"/>
            <a:ext cx="1588" cy="88265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6" name="Rectangle 13"/>
          <p:cNvSpPr>
            <a:spLocks noChangeArrowheads="1"/>
          </p:cNvSpPr>
          <p:nvPr/>
        </p:nvSpPr>
        <p:spPr bwMode="auto">
          <a:xfrm>
            <a:off x="2133600" y="2679700"/>
            <a:ext cx="171040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chemeClr val="tx1"/>
                </a:solidFill>
                <a:cs typeface="Arial" charset="0"/>
              </a:rPr>
              <a:t>Where  are you today</a:t>
            </a:r>
            <a:endParaRPr lang="en-US" sz="240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87" name="Freeform 14"/>
          <p:cNvSpPr>
            <a:spLocks/>
          </p:cNvSpPr>
          <p:nvPr/>
        </p:nvSpPr>
        <p:spPr bwMode="auto">
          <a:xfrm>
            <a:off x="3768725" y="2924175"/>
            <a:ext cx="1370013" cy="742950"/>
          </a:xfrm>
          <a:custGeom>
            <a:avLst/>
            <a:gdLst>
              <a:gd name="T0" fmla="*/ 2147483647 w 863"/>
              <a:gd name="T1" fmla="*/ 0 h 468"/>
              <a:gd name="T2" fmla="*/ 2147483647 w 863"/>
              <a:gd name="T3" fmla="*/ 2147483647 h 468"/>
              <a:gd name="T4" fmla="*/ 0 w 863"/>
              <a:gd name="T5" fmla="*/ 2147483647 h 468"/>
              <a:gd name="T6" fmla="*/ 2147483647 w 863"/>
              <a:gd name="T7" fmla="*/ 2147483647 h 468"/>
              <a:gd name="T8" fmla="*/ 2147483647 w 863"/>
              <a:gd name="T9" fmla="*/ 2147483647 h 468"/>
              <a:gd name="T10" fmla="*/ 2147483647 w 863"/>
              <a:gd name="T11" fmla="*/ 2147483647 h 468"/>
              <a:gd name="T12" fmla="*/ 2147483647 w 863"/>
              <a:gd name="T13" fmla="*/ 2147483647 h 468"/>
              <a:gd name="T14" fmla="*/ 2147483647 w 863"/>
              <a:gd name="T15" fmla="*/ 2147483647 h 468"/>
              <a:gd name="T16" fmla="*/ 2147483647 w 863"/>
              <a:gd name="T17" fmla="*/ 0 h 46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3" h="468">
                <a:moveTo>
                  <a:pt x="601" y="0"/>
                </a:moveTo>
                <a:lnTo>
                  <a:pt x="627" y="55"/>
                </a:lnTo>
                <a:lnTo>
                  <a:pt x="0" y="358"/>
                </a:lnTo>
                <a:lnTo>
                  <a:pt x="131" y="363"/>
                </a:lnTo>
                <a:lnTo>
                  <a:pt x="53" y="468"/>
                </a:lnTo>
                <a:lnTo>
                  <a:pt x="680" y="165"/>
                </a:lnTo>
                <a:lnTo>
                  <a:pt x="706" y="218"/>
                </a:lnTo>
                <a:lnTo>
                  <a:pt x="863" y="8"/>
                </a:lnTo>
                <a:lnTo>
                  <a:pt x="601" y="0"/>
                </a:lnTo>
                <a:close/>
              </a:path>
            </a:pathLst>
          </a:custGeom>
          <a:solidFill>
            <a:srgbClr val="C6D4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8" name="Freeform 15"/>
          <p:cNvSpPr>
            <a:spLocks/>
          </p:cNvSpPr>
          <p:nvPr/>
        </p:nvSpPr>
        <p:spPr bwMode="auto">
          <a:xfrm>
            <a:off x="3768725" y="2924175"/>
            <a:ext cx="1370013" cy="742950"/>
          </a:xfrm>
          <a:custGeom>
            <a:avLst/>
            <a:gdLst>
              <a:gd name="T0" fmla="*/ 2147483647 w 863"/>
              <a:gd name="T1" fmla="*/ 0 h 468"/>
              <a:gd name="T2" fmla="*/ 2147483647 w 863"/>
              <a:gd name="T3" fmla="*/ 2147483647 h 468"/>
              <a:gd name="T4" fmla="*/ 0 w 863"/>
              <a:gd name="T5" fmla="*/ 2147483647 h 468"/>
              <a:gd name="T6" fmla="*/ 2147483647 w 863"/>
              <a:gd name="T7" fmla="*/ 2147483647 h 468"/>
              <a:gd name="T8" fmla="*/ 2147483647 w 863"/>
              <a:gd name="T9" fmla="*/ 2147483647 h 468"/>
              <a:gd name="T10" fmla="*/ 2147483647 w 863"/>
              <a:gd name="T11" fmla="*/ 2147483647 h 468"/>
              <a:gd name="T12" fmla="*/ 2147483647 w 863"/>
              <a:gd name="T13" fmla="*/ 2147483647 h 468"/>
              <a:gd name="T14" fmla="*/ 2147483647 w 863"/>
              <a:gd name="T15" fmla="*/ 2147483647 h 468"/>
              <a:gd name="T16" fmla="*/ 2147483647 w 863"/>
              <a:gd name="T17" fmla="*/ 0 h 46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63" h="468">
                <a:moveTo>
                  <a:pt x="601" y="0"/>
                </a:moveTo>
                <a:lnTo>
                  <a:pt x="627" y="55"/>
                </a:lnTo>
                <a:lnTo>
                  <a:pt x="0" y="358"/>
                </a:lnTo>
                <a:lnTo>
                  <a:pt x="131" y="363"/>
                </a:lnTo>
                <a:lnTo>
                  <a:pt x="53" y="468"/>
                </a:lnTo>
                <a:lnTo>
                  <a:pt x="680" y="165"/>
                </a:lnTo>
                <a:lnTo>
                  <a:pt x="706" y="218"/>
                </a:lnTo>
                <a:lnTo>
                  <a:pt x="863" y="8"/>
                </a:lnTo>
                <a:lnTo>
                  <a:pt x="601" y="0"/>
                </a:lnTo>
                <a:close/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89" name="Rectangle 16"/>
          <p:cNvSpPr>
            <a:spLocks noChangeArrowheads="1"/>
          </p:cNvSpPr>
          <p:nvPr/>
        </p:nvSpPr>
        <p:spPr bwMode="auto">
          <a:xfrm>
            <a:off x="5004048" y="1315173"/>
            <a:ext cx="24910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cs typeface="Arial" charset="0"/>
              </a:rPr>
              <a:t>Where you want to be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90" name="Rectangle 17"/>
          <p:cNvSpPr>
            <a:spLocks noChangeArrowheads="1"/>
          </p:cNvSpPr>
          <p:nvPr/>
        </p:nvSpPr>
        <p:spPr bwMode="auto">
          <a:xfrm rot="-1680000">
            <a:off x="3417888" y="3536950"/>
            <a:ext cx="2101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 b="0">
                <a:solidFill>
                  <a:schemeClr val="tx1"/>
                </a:solidFill>
                <a:cs typeface="Arial" charset="0"/>
              </a:rPr>
              <a:t>Process of change</a:t>
            </a:r>
            <a:endParaRPr lang="en-US" sz="2400" b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091" name="Freeform 18"/>
          <p:cNvSpPr>
            <a:spLocks noEditPoints="1"/>
          </p:cNvSpPr>
          <p:nvPr/>
        </p:nvSpPr>
        <p:spPr bwMode="auto">
          <a:xfrm>
            <a:off x="2506663" y="4413250"/>
            <a:ext cx="22225" cy="1441450"/>
          </a:xfrm>
          <a:custGeom>
            <a:avLst/>
            <a:gdLst>
              <a:gd name="T0" fmla="*/ 2147483647 w 14"/>
              <a:gd name="T1" fmla="*/ 0 h 908"/>
              <a:gd name="T2" fmla="*/ 2147483647 w 14"/>
              <a:gd name="T3" fmla="*/ 2147483647 h 908"/>
              <a:gd name="T4" fmla="*/ 0 w 14"/>
              <a:gd name="T5" fmla="*/ 2147483647 h 908"/>
              <a:gd name="T6" fmla="*/ 0 w 14"/>
              <a:gd name="T7" fmla="*/ 0 h 908"/>
              <a:gd name="T8" fmla="*/ 2147483647 w 14"/>
              <a:gd name="T9" fmla="*/ 0 h 908"/>
              <a:gd name="T10" fmla="*/ 2147483647 w 14"/>
              <a:gd name="T11" fmla="*/ 2147483647 h 908"/>
              <a:gd name="T12" fmla="*/ 2147483647 w 14"/>
              <a:gd name="T13" fmla="*/ 2147483647 h 908"/>
              <a:gd name="T14" fmla="*/ 0 w 14"/>
              <a:gd name="T15" fmla="*/ 2147483647 h 908"/>
              <a:gd name="T16" fmla="*/ 0 w 14"/>
              <a:gd name="T17" fmla="*/ 2147483647 h 908"/>
              <a:gd name="T18" fmla="*/ 2147483647 w 14"/>
              <a:gd name="T19" fmla="*/ 2147483647 h 908"/>
              <a:gd name="T20" fmla="*/ 2147483647 w 14"/>
              <a:gd name="T21" fmla="*/ 2147483647 h 908"/>
              <a:gd name="T22" fmla="*/ 2147483647 w 14"/>
              <a:gd name="T23" fmla="*/ 2147483647 h 908"/>
              <a:gd name="T24" fmla="*/ 0 w 14"/>
              <a:gd name="T25" fmla="*/ 2147483647 h 908"/>
              <a:gd name="T26" fmla="*/ 0 w 14"/>
              <a:gd name="T27" fmla="*/ 2147483647 h 908"/>
              <a:gd name="T28" fmla="*/ 2147483647 w 14"/>
              <a:gd name="T29" fmla="*/ 2147483647 h 908"/>
              <a:gd name="T30" fmla="*/ 2147483647 w 14"/>
              <a:gd name="T31" fmla="*/ 2147483647 h 908"/>
              <a:gd name="T32" fmla="*/ 2147483647 w 14"/>
              <a:gd name="T33" fmla="*/ 2147483647 h 908"/>
              <a:gd name="T34" fmla="*/ 0 w 14"/>
              <a:gd name="T35" fmla="*/ 2147483647 h 908"/>
              <a:gd name="T36" fmla="*/ 0 w 14"/>
              <a:gd name="T37" fmla="*/ 2147483647 h 908"/>
              <a:gd name="T38" fmla="*/ 2147483647 w 14"/>
              <a:gd name="T39" fmla="*/ 2147483647 h 908"/>
              <a:gd name="T40" fmla="*/ 2147483647 w 14"/>
              <a:gd name="T41" fmla="*/ 2147483647 h 908"/>
              <a:gd name="T42" fmla="*/ 2147483647 w 14"/>
              <a:gd name="T43" fmla="*/ 2147483647 h 908"/>
              <a:gd name="T44" fmla="*/ 0 w 14"/>
              <a:gd name="T45" fmla="*/ 2147483647 h 908"/>
              <a:gd name="T46" fmla="*/ 0 w 14"/>
              <a:gd name="T47" fmla="*/ 2147483647 h 908"/>
              <a:gd name="T48" fmla="*/ 2147483647 w 14"/>
              <a:gd name="T49" fmla="*/ 2147483647 h 908"/>
              <a:gd name="T50" fmla="*/ 2147483647 w 14"/>
              <a:gd name="T51" fmla="*/ 2147483647 h 908"/>
              <a:gd name="T52" fmla="*/ 2147483647 w 14"/>
              <a:gd name="T53" fmla="*/ 2147483647 h 908"/>
              <a:gd name="T54" fmla="*/ 0 w 14"/>
              <a:gd name="T55" fmla="*/ 2147483647 h 908"/>
              <a:gd name="T56" fmla="*/ 0 w 14"/>
              <a:gd name="T57" fmla="*/ 2147483647 h 908"/>
              <a:gd name="T58" fmla="*/ 2147483647 w 14"/>
              <a:gd name="T59" fmla="*/ 2147483647 h 908"/>
              <a:gd name="T60" fmla="*/ 2147483647 w 14"/>
              <a:gd name="T61" fmla="*/ 2147483647 h 908"/>
              <a:gd name="T62" fmla="*/ 2147483647 w 14"/>
              <a:gd name="T63" fmla="*/ 2147483647 h 908"/>
              <a:gd name="T64" fmla="*/ 0 w 14"/>
              <a:gd name="T65" fmla="*/ 2147483647 h 908"/>
              <a:gd name="T66" fmla="*/ 0 w 14"/>
              <a:gd name="T67" fmla="*/ 2147483647 h 908"/>
              <a:gd name="T68" fmla="*/ 2147483647 w 14"/>
              <a:gd name="T69" fmla="*/ 2147483647 h 908"/>
              <a:gd name="T70" fmla="*/ 2147483647 w 14"/>
              <a:gd name="T71" fmla="*/ 2147483647 h 908"/>
              <a:gd name="T72" fmla="*/ 2147483647 w 14"/>
              <a:gd name="T73" fmla="*/ 2147483647 h 908"/>
              <a:gd name="T74" fmla="*/ 0 w 14"/>
              <a:gd name="T75" fmla="*/ 2147483647 h 908"/>
              <a:gd name="T76" fmla="*/ 0 w 14"/>
              <a:gd name="T77" fmla="*/ 2147483647 h 908"/>
              <a:gd name="T78" fmla="*/ 2147483647 w 14"/>
              <a:gd name="T79" fmla="*/ 2147483647 h 908"/>
              <a:gd name="T80" fmla="*/ 2147483647 w 14"/>
              <a:gd name="T81" fmla="*/ 2147483647 h 908"/>
              <a:gd name="T82" fmla="*/ 2147483647 w 14"/>
              <a:gd name="T83" fmla="*/ 2147483647 h 908"/>
              <a:gd name="T84" fmla="*/ 0 w 14"/>
              <a:gd name="T85" fmla="*/ 2147483647 h 908"/>
              <a:gd name="T86" fmla="*/ 0 w 14"/>
              <a:gd name="T87" fmla="*/ 2147483647 h 908"/>
              <a:gd name="T88" fmla="*/ 2147483647 w 14"/>
              <a:gd name="T89" fmla="*/ 2147483647 h 90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4" h="908">
                <a:moveTo>
                  <a:pt x="14" y="0"/>
                </a:moveTo>
                <a:lnTo>
                  <a:pt x="14" y="60"/>
                </a:lnTo>
                <a:lnTo>
                  <a:pt x="0" y="60"/>
                </a:lnTo>
                <a:lnTo>
                  <a:pt x="0" y="0"/>
                </a:lnTo>
                <a:lnTo>
                  <a:pt x="14" y="0"/>
                </a:lnTo>
                <a:close/>
                <a:moveTo>
                  <a:pt x="14" y="105"/>
                </a:moveTo>
                <a:lnTo>
                  <a:pt x="14" y="167"/>
                </a:lnTo>
                <a:lnTo>
                  <a:pt x="0" y="167"/>
                </a:lnTo>
                <a:lnTo>
                  <a:pt x="0" y="105"/>
                </a:lnTo>
                <a:lnTo>
                  <a:pt x="14" y="105"/>
                </a:lnTo>
                <a:close/>
                <a:moveTo>
                  <a:pt x="14" y="212"/>
                </a:moveTo>
                <a:lnTo>
                  <a:pt x="14" y="272"/>
                </a:lnTo>
                <a:lnTo>
                  <a:pt x="0" y="272"/>
                </a:lnTo>
                <a:lnTo>
                  <a:pt x="0" y="212"/>
                </a:lnTo>
                <a:lnTo>
                  <a:pt x="14" y="212"/>
                </a:lnTo>
                <a:close/>
                <a:moveTo>
                  <a:pt x="14" y="317"/>
                </a:moveTo>
                <a:lnTo>
                  <a:pt x="14" y="379"/>
                </a:lnTo>
                <a:lnTo>
                  <a:pt x="0" y="379"/>
                </a:lnTo>
                <a:lnTo>
                  <a:pt x="0" y="317"/>
                </a:lnTo>
                <a:lnTo>
                  <a:pt x="14" y="317"/>
                </a:lnTo>
                <a:close/>
                <a:moveTo>
                  <a:pt x="14" y="424"/>
                </a:moveTo>
                <a:lnTo>
                  <a:pt x="14" y="485"/>
                </a:lnTo>
                <a:lnTo>
                  <a:pt x="0" y="485"/>
                </a:lnTo>
                <a:lnTo>
                  <a:pt x="0" y="424"/>
                </a:lnTo>
                <a:lnTo>
                  <a:pt x="14" y="424"/>
                </a:lnTo>
                <a:close/>
                <a:moveTo>
                  <a:pt x="14" y="530"/>
                </a:moveTo>
                <a:lnTo>
                  <a:pt x="14" y="590"/>
                </a:lnTo>
                <a:lnTo>
                  <a:pt x="0" y="590"/>
                </a:lnTo>
                <a:lnTo>
                  <a:pt x="0" y="530"/>
                </a:lnTo>
                <a:lnTo>
                  <a:pt x="14" y="530"/>
                </a:lnTo>
                <a:close/>
                <a:moveTo>
                  <a:pt x="14" y="635"/>
                </a:moveTo>
                <a:lnTo>
                  <a:pt x="14" y="697"/>
                </a:lnTo>
                <a:lnTo>
                  <a:pt x="0" y="697"/>
                </a:lnTo>
                <a:lnTo>
                  <a:pt x="0" y="635"/>
                </a:lnTo>
                <a:lnTo>
                  <a:pt x="14" y="635"/>
                </a:lnTo>
                <a:close/>
                <a:moveTo>
                  <a:pt x="14" y="742"/>
                </a:moveTo>
                <a:lnTo>
                  <a:pt x="14" y="802"/>
                </a:lnTo>
                <a:lnTo>
                  <a:pt x="0" y="802"/>
                </a:lnTo>
                <a:lnTo>
                  <a:pt x="0" y="742"/>
                </a:lnTo>
                <a:lnTo>
                  <a:pt x="14" y="742"/>
                </a:lnTo>
                <a:close/>
                <a:moveTo>
                  <a:pt x="14" y="849"/>
                </a:moveTo>
                <a:lnTo>
                  <a:pt x="14" y="908"/>
                </a:lnTo>
                <a:lnTo>
                  <a:pt x="0" y="908"/>
                </a:lnTo>
                <a:lnTo>
                  <a:pt x="0" y="849"/>
                </a:lnTo>
                <a:lnTo>
                  <a:pt x="14" y="849"/>
                </a:lnTo>
                <a:close/>
              </a:path>
            </a:pathLst>
          </a:custGeom>
          <a:solidFill>
            <a:srgbClr val="000000"/>
          </a:solidFill>
          <a:ln w="3175">
            <a:solidFill>
              <a:schemeClr val="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92" name="Freeform 19"/>
          <p:cNvSpPr>
            <a:spLocks noEditPoints="1"/>
          </p:cNvSpPr>
          <p:nvPr/>
        </p:nvSpPr>
        <p:spPr bwMode="auto">
          <a:xfrm>
            <a:off x="6097588" y="2811463"/>
            <a:ext cx="22225" cy="3124200"/>
          </a:xfrm>
          <a:custGeom>
            <a:avLst/>
            <a:gdLst>
              <a:gd name="T0" fmla="*/ 2147483647 w 14"/>
              <a:gd name="T1" fmla="*/ 2147483647 h 1968"/>
              <a:gd name="T2" fmla="*/ 0 w 14"/>
              <a:gd name="T3" fmla="*/ 0 h 1968"/>
              <a:gd name="T4" fmla="*/ 2147483647 w 14"/>
              <a:gd name="T5" fmla="*/ 2147483647 h 1968"/>
              <a:gd name="T6" fmla="*/ 0 w 14"/>
              <a:gd name="T7" fmla="*/ 2147483647 h 1968"/>
              <a:gd name="T8" fmla="*/ 2147483647 w 14"/>
              <a:gd name="T9" fmla="*/ 2147483647 h 1968"/>
              <a:gd name="T10" fmla="*/ 2147483647 w 14"/>
              <a:gd name="T11" fmla="*/ 2147483647 h 1968"/>
              <a:gd name="T12" fmla="*/ 0 w 14"/>
              <a:gd name="T13" fmla="*/ 2147483647 h 1968"/>
              <a:gd name="T14" fmla="*/ 2147483647 w 14"/>
              <a:gd name="T15" fmla="*/ 2147483647 h 1968"/>
              <a:gd name="T16" fmla="*/ 0 w 14"/>
              <a:gd name="T17" fmla="*/ 2147483647 h 1968"/>
              <a:gd name="T18" fmla="*/ 2147483647 w 14"/>
              <a:gd name="T19" fmla="*/ 2147483647 h 1968"/>
              <a:gd name="T20" fmla="*/ 2147483647 w 14"/>
              <a:gd name="T21" fmla="*/ 2147483647 h 1968"/>
              <a:gd name="T22" fmla="*/ 0 w 14"/>
              <a:gd name="T23" fmla="*/ 2147483647 h 1968"/>
              <a:gd name="T24" fmla="*/ 2147483647 w 14"/>
              <a:gd name="T25" fmla="*/ 2147483647 h 1968"/>
              <a:gd name="T26" fmla="*/ 0 w 14"/>
              <a:gd name="T27" fmla="*/ 2147483647 h 1968"/>
              <a:gd name="T28" fmla="*/ 2147483647 w 14"/>
              <a:gd name="T29" fmla="*/ 2147483647 h 1968"/>
              <a:gd name="T30" fmla="*/ 2147483647 w 14"/>
              <a:gd name="T31" fmla="*/ 2147483647 h 1968"/>
              <a:gd name="T32" fmla="*/ 0 w 14"/>
              <a:gd name="T33" fmla="*/ 2147483647 h 1968"/>
              <a:gd name="T34" fmla="*/ 2147483647 w 14"/>
              <a:gd name="T35" fmla="*/ 2147483647 h 1968"/>
              <a:gd name="T36" fmla="*/ 0 w 14"/>
              <a:gd name="T37" fmla="*/ 2147483647 h 1968"/>
              <a:gd name="T38" fmla="*/ 2147483647 w 14"/>
              <a:gd name="T39" fmla="*/ 2147483647 h 1968"/>
              <a:gd name="T40" fmla="*/ 2147483647 w 14"/>
              <a:gd name="T41" fmla="*/ 2147483647 h 1968"/>
              <a:gd name="T42" fmla="*/ 0 w 14"/>
              <a:gd name="T43" fmla="*/ 2147483647 h 1968"/>
              <a:gd name="T44" fmla="*/ 2147483647 w 14"/>
              <a:gd name="T45" fmla="*/ 2147483647 h 1968"/>
              <a:gd name="T46" fmla="*/ 0 w 14"/>
              <a:gd name="T47" fmla="*/ 2147483647 h 1968"/>
              <a:gd name="T48" fmla="*/ 2147483647 w 14"/>
              <a:gd name="T49" fmla="*/ 2147483647 h 1968"/>
              <a:gd name="T50" fmla="*/ 2147483647 w 14"/>
              <a:gd name="T51" fmla="*/ 2147483647 h 1968"/>
              <a:gd name="T52" fmla="*/ 0 w 14"/>
              <a:gd name="T53" fmla="*/ 2147483647 h 1968"/>
              <a:gd name="T54" fmla="*/ 2147483647 w 14"/>
              <a:gd name="T55" fmla="*/ 2147483647 h 1968"/>
              <a:gd name="T56" fmla="*/ 0 w 14"/>
              <a:gd name="T57" fmla="*/ 2147483647 h 1968"/>
              <a:gd name="T58" fmla="*/ 2147483647 w 14"/>
              <a:gd name="T59" fmla="*/ 2147483647 h 1968"/>
              <a:gd name="T60" fmla="*/ 2147483647 w 14"/>
              <a:gd name="T61" fmla="*/ 2147483647 h 1968"/>
              <a:gd name="T62" fmla="*/ 0 w 14"/>
              <a:gd name="T63" fmla="*/ 2147483647 h 1968"/>
              <a:gd name="T64" fmla="*/ 2147483647 w 14"/>
              <a:gd name="T65" fmla="*/ 2147483647 h 1968"/>
              <a:gd name="T66" fmla="*/ 0 w 14"/>
              <a:gd name="T67" fmla="*/ 2147483647 h 1968"/>
              <a:gd name="T68" fmla="*/ 2147483647 w 14"/>
              <a:gd name="T69" fmla="*/ 2147483647 h 1968"/>
              <a:gd name="T70" fmla="*/ 2147483647 w 14"/>
              <a:gd name="T71" fmla="*/ 2147483647 h 1968"/>
              <a:gd name="T72" fmla="*/ 0 w 14"/>
              <a:gd name="T73" fmla="*/ 2147483647 h 1968"/>
              <a:gd name="T74" fmla="*/ 2147483647 w 14"/>
              <a:gd name="T75" fmla="*/ 2147483647 h 1968"/>
              <a:gd name="T76" fmla="*/ 0 w 14"/>
              <a:gd name="T77" fmla="*/ 2147483647 h 1968"/>
              <a:gd name="T78" fmla="*/ 2147483647 w 14"/>
              <a:gd name="T79" fmla="*/ 2147483647 h 1968"/>
              <a:gd name="T80" fmla="*/ 2147483647 w 14"/>
              <a:gd name="T81" fmla="*/ 2147483647 h 1968"/>
              <a:gd name="T82" fmla="*/ 0 w 14"/>
              <a:gd name="T83" fmla="*/ 2147483647 h 1968"/>
              <a:gd name="T84" fmla="*/ 2147483647 w 14"/>
              <a:gd name="T85" fmla="*/ 2147483647 h 1968"/>
              <a:gd name="T86" fmla="*/ 0 w 14"/>
              <a:gd name="T87" fmla="*/ 2147483647 h 1968"/>
              <a:gd name="T88" fmla="*/ 2147483647 w 14"/>
              <a:gd name="T89" fmla="*/ 2147483647 h 1968"/>
              <a:gd name="T90" fmla="*/ 2147483647 w 14"/>
              <a:gd name="T91" fmla="*/ 2147483647 h 1968"/>
              <a:gd name="T92" fmla="*/ 0 w 14"/>
              <a:gd name="T93" fmla="*/ 2147483647 h 196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4" h="1968">
                <a:moveTo>
                  <a:pt x="14" y="0"/>
                </a:moveTo>
                <a:lnTo>
                  <a:pt x="14" y="59"/>
                </a:lnTo>
                <a:lnTo>
                  <a:pt x="0" y="59"/>
                </a:lnTo>
                <a:lnTo>
                  <a:pt x="0" y="0"/>
                </a:lnTo>
                <a:lnTo>
                  <a:pt x="14" y="0"/>
                </a:lnTo>
                <a:close/>
                <a:moveTo>
                  <a:pt x="14" y="105"/>
                </a:moveTo>
                <a:lnTo>
                  <a:pt x="14" y="166"/>
                </a:lnTo>
                <a:lnTo>
                  <a:pt x="0" y="166"/>
                </a:lnTo>
                <a:lnTo>
                  <a:pt x="0" y="105"/>
                </a:lnTo>
                <a:lnTo>
                  <a:pt x="14" y="105"/>
                </a:lnTo>
                <a:close/>
                <a:moveTo>
                  <a:pt x="14" y="211"/>
                </a:moveTo>
                <a:lnTo>
                  <a:pt x="14" y="271"/>
                </a:lnTo>
                <a:lnTo>
                  <a:pt x="0" y="271"/>
                </a:lnTo>
                <a:lnTo>
                  <a:pt x="0" y="211"/>
                </a:lnTo>
                <a:lnTo>
                  <a:pt x="14" y="211"/>
                </a:lnTo>
                <a:close/>
                <a:moveTo>
                  <a:pt x="14" y="316"/>
                </a:moveTo>
                <a:lnTo>
                  <a:pt x="14" y="378"/>
                </a:lnTo>
                <a:lnTo>
                  <a:pt x="0" y="378"/>
                </a:lnTo>
                <a:lnTo>
                  <a:pt x="0" y="316"/>
                </a:lnTo>
                <a:lnTo>
                  <a:pt x="14" y="316"/>
                </a:lnTo>
                <a:close/>
                <a:moveTo>
                  <a:pt x="14" y="423"/>
                </a:moveTo>
                <a:lnTo>
                  <a:pt x="14" y="484"/>
                </a:lnTo>
                <a:lnTo>
                  <a:pt x="0" y="484"/>
                </a:lnTo>
                <a:lnTo>
                  <a:pt x="0" y="423"/>
                </a:lnTo>
                <a:lnTo>
                  <a:pt x="14" y="423"/>
                </a:lnTo>
                <a:close/>
                <a:moveTo>
                  <a:pt x="14" y="530"/>
                </a:moveTo>
                <a:lnTo>
                  <a:pt x="14" y="589"/>
                </a:lnTo>
                <a:lnTo>
                  <a:pt x="0" y="589"/>
                </a:lnTo>
                <a:lnTo>
                  <a:pt x="0" y="530"/>
                </a:lnTo>
                <a:lnTo>
                  <a:pt x="14" y="530"/>
                </a:lnTo>
                <a:close/>
                <a:moveTo>
                  <a:pt x="14" y="635"/>
                </a:moveTo>
                <a:lnTo>
                  <a:pt x="14" y="696"/>
                </a:lnTo>
                <a:lnTo>
                  <a:pt x="0" y="696"/>
                </a:lnTo>
                <a:lnTo>
                  <a:pt x="0" y="635"/>
                </a:lnTo>
                <a:lnTo>
                  <a:pt x="14" y="635"/>
                </a:lnTo>
                <a:close/>
                <a:moveTo>
                  <a:pt x="14" y="741"/>
                </a:moveTo>
                <a:lnTo>
                  <a:pt x="14" y="801"/>
                </a:lnTo>
                <a:lnTo>
                  <a:pt x="0" y="801"/>
                </a:lnTo>
                <a:lnTo>
                  <a:pt x="0" y="741"/>
                </a:lnTo>
                <a:lnTo>
                  <a:pt x="14" y="741"/>
                </a:lnTo>
                <a:close/>
                <a:moveTo>
                  <a:pt x="14" y="848"/>
                </a:moveTo>
                <a:lnTo>
                  <a:pt x="14" y="908"/>
                </a:lnTo>
                <a:lnTo>
                  <a:pt x="0" y="908"/>
                </a:lnTo>
                <a:lnTo>
                  <a:pt x="0" y="848"/>
                </a:lnTo>
                <a:lnTo>
                  <a:pt x="14" y="848"/>
                </a:lnTo>
                <a:close/>
                <a:moveTo>
                  <a:pt x="14" y="953"/>
                </a:moveTo>
                <a:lnTo>
                  <a:pt x="14" y="1014"/>
                </a:lnTo>
                <a:lnTo>
                  <a:pt x="0" y="1014"/>
                </a:lnTo>
                <a:lnTo>
                  <a:pt x="0" y="953"/>
                </a:lnTo>
                <a:lnTo>
                  <a:pt x="14" y="953"/>
                </a:lnTo>
                <a:close/>
                <a:moveTo>
                  <a:pt x="14" y="1060"/>
                </a:moveTo>
                <a:lnTo>
                  <a:pt x="14" y="1119"/>
                </a:lnTo>
                <a:lnTo>
                  <a:pt x="0" y="1119"/>
                </a:lnTo>
                <a:lnTo>
                  <a:pt x="0" y="1060"/>
                </a:lnTo>
                <a:lnTo>
                  <a:pt x="14" y="1060"/>
                </a:lnTo>
                <a:close/>
                <a:moveTo>
                  <a:pt x="14" y="1165"/>
                </a:moveTo>
                <a:lnTo>
                  <a:pt x="14" y="1226"/>
                </a:lnTo>
                <a:lnTo>
                  <a:pt x="0" y="1226"/>
                </a:lnTo>
                <a:lnTo>
                  <a:pt x="0" y="1165"/>
                </a:lnTo>
                <a:lnTo>
                  <a:pt x="14" y="1165"/>
                </a:lnTo>
                <a:close/>
                <a:moveTo>
                  <a:pt x="14" y="1271"/>
                </a:moveTo>
                <a:lnTo>
                  <a:pt x="14" y="1333"/>
                </a:lnTo>
                <a:lnTo>
                  <a:pt x="0" y="1333"/>
                </a:lnTo>
                <a:lnTo>
                  <a:pt x="0" y="1271"/>
                </a:lnTo>
                <a:lnTo>
                  <a:pt x="14" y="1271"/>
                </a:lnTo>
                <a:close/>
                <a:moveTo>
                  <a:pt x="14" y="1378"/>
                </a:moveTo>
                <a:lnTo>
                  <a:pt x="14" y="1438"/>
                </a:lnTo>
                <a:lnTo>
                  <a:pt x="0" y="1438"/>
                </a:lnTo>
                <a:lnTo>
                  <a:pt x="0" y="1378"/>
                </a:lnTo>
                <a:lnTo>
                  <a:pt x="14" y="1378"/>
                </a:lnTo>
                <a:close/>
                <a:moveTo>
                  <a:pt x="14" y="1483"/>
                </a:moveTo>
                <a:lnTo>
                  <a:pt x="14" y="1544"/>
                </a:lnTo>
                <a:lnTo>
                  <a:pt x="0" y="1544"/>
                </a:lnTo>
                <a:lnTo>
                  <a:pt x="0" y="1483"/>
                </a:lnTo>
                <a:lnTo>
                  <a:pt x="14" y="1483"/>
                </a:lnTo>
                <a:close/>
                <a:moveTo>
                  <a:pt x="14" y="1589"/>
                </a:moveTo>
                <a:lnTo>
                  <a:pt x="14" y="1649"/>
                </a:lnTo>
                <a:lnTo>
                  <a:pt x="0" y="1649"/>
                </a:lnTo>
                <a:lnTo>
                  <a:pt x="0" y="1589"/>
                </a:lnTo>
                <a:lnTo>
                  <a:pt x="14" y="1589"/>
                </a:lnTo>
                <a:close/>
                <a:moveTo>
                  <a:pt x="14" y="1696"/>
                </a:moveTo>
                <a:lnTo>
                  <a:pt x="14" y="1756"/>
                </a:lnTo>
                <a:lnTo>
                  <a:pt x="0" y="1756"/>
                </a:lnTo>
                <a:lnTo>
                  <a:pt x="0" y="1696"/>
                </a:lnTo>
                <a:lnTo>
                  <a:pt x="14" y="1696"/>
                </a:lnTo>
                <a:close/>
                <a:moveTo>
                  <a:pt x="14" y="1801"/>
                </a:moveTo>
                <a:lnTo>
                  <a:pt x="14" y="1863"/>
                </a:lnTo>
                <a:lnTo>
                  <a:pt x="0" y="1863"/>
                </a:lnTo>
                <a:lnTo>
                  <a:pt x="0" y="1801"/>
                </a:lnTo>
                <a:lnTo>
                  <a:pt x="14" y="1801"/>
                </a:lnTo>
                <a:close/>
                <a:moveTo>
                  <a:pt x="14" y="1908"/>
                </a:moveTo>
                <a:lnTo>
                  <a:pt x="14" y="1968"/>
                </a:lnTo>
                <a:lnTo>
                  <a:pt x="0" y="1968"/>
                </a:lnTo>
                <a:lnTo>
                  <a:pt x="0" y="1908"/>
                </a:lnTo>
                <a:lnTo>
                  <a:pt x="14" y="1908"/>
                </a:lnTo>
                <a:close/>
              </a:path>
            </a:pathLst>
          </a:custGeom>
          <a:solidFill>
            <a:srgbClr val="000000"/>
          </a:solidFill>
          <a:ln w="3175">
            <a:solidFill>
              <a:schemeClr val="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93" name="Freeform 20"/>
          <p:cNvSpPr>
            <a:spLocks noEditPoints="1"/>
          </p:cNvSpPr>
          <p:nvPr/>
        </p:nvSpPr>
        <p:spPr bwMode="auto">
          <a:xfrm>
            <a:off x="2647950" y="5083175"/>
            <a:ext cx="1409700" cy="71438"/>
          </a:xfrm>
          <a:custGeom>
            <a:avLst/>
            <a:gdLst>
              <a:gd name="T0" fmla="*/ 0 w 888"/>
              <a:gd name="T1" fmla="*/ 2147483647 h 45"/>
              <a:gd name="T2" fmla="*/ 2147483647 w 888"/>
              <a:gd name="T3" fmla="*/ 2147483647 h 45"/>
              <a:gd name="T4" fmla="*/ 2147483647 w 888"/>
              <a:gd name="T5" fmla="*/ 2147483647 h 45"/>
              <a:gd name="T6" fmla="*/ 0 w 888"/>
              <a:gd name="T7" fmla="*/ 2147483647 h 45"/>
              <a:gd name="T8" fmla="*/ 0 w 888"/>
              <a:gd name="T9" fmla="*/ 2147483647 h 45"/>
              <a:gd name="T10" fmla="*/ 2147483647 w 888"/>
              <a:gd name="T11" fmla="*/ 0 h 45"/>
              <a:gd name="T12" fmla="*/ 2147483647 w 888"/>
              <a:gd name="T13" fmla="*/ 2147483647 h 45"/>
              <a:gd name="T14" fmla="*/ 2147483647 w 888"/>
              <a:gd name="T15" fmla="*/ 2147483647 h 45"/>
              <a:gd name="T16" fmla="*/ 2147483647 w 888"/>
              <a:gd name="T17" fmla="*/ 0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88" h="45">
                <a:moveTo>
                  <a:pt x="0" y="15"/>
                </a:moveTo>
                <a:lnTo>
                  <a:pt x="850" y="15"/>
                </a:lnTo>
                <a:lnTo>
                  <a:pt x="850" y="29"/>
                </a:lnTo>
                <a:lnTo>
                  <a:pt x="0" y="29"/>
                </a:lnTo>
                <a:lnTo>
                  <a:pt x="0" y="15"/>
                </a:lnTo>
                <a:close/>
                <a:moveTo>
                  <a:pt x="841" y="0"/>
                </a:moveTo>
                <a:lnTo>
                  <a:pt x="888" y="23"/>
                </a:lnTo>
                <a:lnTo>
                  <a:pt x="841" y="45"/>
                </a:lnTo>
                <a:lnTo>
                  <a:pt x="841" y="0"/>
                </a:lnTo>
                <a:close/>
              </a:path>
            </a:pathLst>
          </a:custGeom>
          <a:solidFill>
            <a:srgbClr val="000000"/>
          </a:solidFill>
          <a:ln w="3175">
            <a:solidFill>
              <a:schemeClr val="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94" name="Freeform 21"/>
          <p:cNvSpPr>
            <a:spLocks noEditPoints="1"/>
          </p:cNvSpPr>
          <p:nvPr/>
        </p:nvSpPr>
        <p:spPr bwMode="auto">
          <a:xfrm>
            <a:off x="4699000" y="5083175"/>
            <a:ext cx="1347788" cy="71438"/>
          </a:xfrm>
          <a:custGeom>
            <a:avLst/>
            <a:gdLst>
              <a:gd name="T0" fmla="*/ 2147483647 w 849"/>
              <a:gd name="T1" fmla="*/ 2147483647 h 45"/>
              <a:gd name="T2" fmla="*/ 2147483647 w 849"/>
              <a:gd name="T3" fmla="*/ 2147483647 h 45"/>
              <a:gd name="T4" fmla="*/ 2147483647 w 849"/>
              <a:gd name="T5" fmla="*/ 2147483647 h 45"/>
              <a:gd name="T6" fmla="*/ 2147483647 w 849"/>
              <a:gd name="T7" fmla="*/ 2147483647 h 45"/>
              <a:gd name="T8" fmla="*/ 2147483647 w 849"/>
              <a:gd name="T9" fmla="*/ 2147483647 h 45"/>
              <a:gd name="T10" fmla="*/ 2147483647 w 849"/>
              <a:gd name="T11" fmla="*/ 2147483647 h 45"/>
              <a:gd name="T12" fmla="*/ 0 w 849"/>
              <a:gd name="T13" fmla="*/ 2147483647 h 45"/>
              <a:gd name="T14" fmla="*/ 2147483647 w 849"/>
              <a:gd name="T15" fmla="*/ 0 h 45"/>
              <a:gd name="T16" fmla="*/ 2147483647 w 849"/>
              <a:gd name="T17" fmla="*/ 2147483647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49" h="45">
                <a:moveTo>
                  <a:pt x="849" y="29"/>
                </a:moveTo>
                <a:lnTo>
                  <a:pt x="37" y="29"/>
                </a:lnTo>
                <a:lnTo>
                  <a:pt x="37" y="15"/>
                </a:lnTo>
                <a:lnTo>
                  <a:pt x="849" y="15"/>
                </a:lnTo>
                <a:lnTo>
                  <a:pt x="849" y="29"/>
                </a:lnTo>
                <a:close/>
                <a:moveTo>
                  <a:pt x="46" y="45"/>
                </a:moveTo>
                <a:lnTo>
                  <a:pt x="0" y="23"/>
                </a:lnTo>
                <a:lnTo>
                  <a:pt x="46" y="0"/>
                </a:lnTo>
                <a:lnTo>
                  <a:pt x="46" y="45"/>
                </a:lnTo>
                <a:close/>
              </a:path>
            </a:pathLst>
          </a:custGeom>
          <a:solidFill>
            <a:srgbClr val="000000"/>
          </a:solidFill>
          <a:ln w="3175">
            <a:solidFill>
              <a:schemeClr val="hlink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95" name="Rectangle 22"/>
          <p:cNvSpPr>
            <a:spLocks noChangeArrowheads="1"/>
          </p:cNvSpPr>
          <p:nvPr/>
        </p:nvSpPr>
        <p:spPr bwMode="auto">
          <a:xfrm>
            <a:off x="4122738" y="5011738"/>
            <a:ext cx="42386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500" b="0">
                <a:solidFill>
                  <a:schemeClr val="tx1"/>
                </a:solidFill>
                <a:cs typeface="Arial" charset="0"/>
              </a:rPr>
              <a:t>Time</a:t>
            </a:r>
            <a:endParaRPr lang="en-US" sz="2400" b="0">
              <a:solidFill>
                <a:schemeClr val="tx1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32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980728"/>
            <a:ext cx="8780400" cy="43223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A Tool for assessing level of Change Readiness &amp; Managing Change</a:t>
            </a:r>
          </a:p>
          <a:p>
            <a:pPr algn="ctr">
              <a:buFontTx/>
              <a:buNone/>
            </a:pPr>
            <a:endParaRPr lang="en-US" sz="3600" b="1" dirty="0">
              <a:solidFill>
                <a:schemeClr val="tx1"/>
              </a:solidFill>
            </a:endParaRPr>
          </a:p>
          <a:p>
            <a:pPr algn="ctr"/>
            <a:r>
              <a:rPr lang="en-US" sz="2800" b="1" dirty="0"/>
              <a:t>ADKAR Model </a:t>
            </a:r>
            <a:r>
              <a:rPr lang="en-US" sz="1100" b="1" dirty="0"/>
              <a:t>© 2006 </a:t>
            </a:r>
            <a:r>
              <a:rPr lang="en-US" sz="1100" b="1" dirty="0" err="1"/>
              <a:t>Prosci</a:t>
            </a:r>
            <a:r>
              <a:rPr lang="en-US" sz="1100" dirty="0"/>
              <a:t> </a:t>
            </a:r>
            <a:r>
              <a:rPr lang="en-US" sz="1100" b="1" dirty="0"/>
              <a:t/>
            </a:r>
            <a:br>
              <a:rPr lang="en-US" sz="1100" b="1" dirty="0"/>
            </a:br>
            <a:r>
              <a:rPr lang="en-US" sz="1100" b="1" dirty="0"/>
              <a:t>   </a:t>
            </a:r>
            <a:r>
              <a:rPr lang="en-US" sz="2800" b="1" dirty="0"/>
              <a:t>Individual / Departmental level</a:t>
            </a:r>
            <a:endParaRPr lang="en-US" sz="2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765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ChangeArrowheads="1"/>
          </p:cNvSpPr>
          <p:nvPr/>
        </p:nvSpPr>
        <p:spPr bwMode="auto">
          <a:xfrm>
            <a:off x="457200" y="304800"/>
            <a:ext cx="8534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800100" lvl="1" indent="-342900">
              <a:spcBef>
                <a:spcPct val="20000"/>
              </a:spcBef>
            </a:pPr>
            <a:r>
              <a:rPr lang="en-US" sz="2800" dirty="0">
                <a:solidFill>
                  <a:schemeClr val="tx1"/>
                </a:solidFill>
              </a:rPr>
              <a:t>ADKAR consists of five phases that occur when change impacts us:</a:t>
            </a:r>
          </a:p>
          <a:p>
            <a:pPr marL="800100" lvl="1" indent="-342900">
              <a:spcBef>
                <a:spcPct val="20000"/>
              </a:spcBef>
            </a:pPr>
            <a:endParaRPr lang="en-US" sz="1000" dirty="0">
              <a:solidFill>
                <a:schemeClr val="tx1"/>
              </a:solidFill>
            </a:endParaRPr>
          </a:p>
          <a:p>
            <a:pPr marL="800100" lvl="1" indent="-342900">
              <a:lnSpc>
                <a:spcPct val="13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 u="sng" dirty="0">
                <a:solidFill>
                  <a:schemeClr val="tx1"/>
                </a:solidFill>
              </a:rPr>
              <a:t>Awareness</a:t>
            </a:r>
            <a:r>
              <a:rPr lang="en-US" sz="2400" dirty="0">
                <a:solidFill>
                  <a:schemeClr val="tx1"/>
                </a:solidFill>
              </a:rPr>
              <a:t> of the need for change </a:t>
            </a:r>
            <a:r>
              <a:rPr lang="en-US" sz="2000" dirty="0">
                <a:solidFill>
                  <a:schemeClr val="tx1"/>
                </a:solidFill>
              </a:rPr>
              <a:t>(why).</a:t>
            </a:r>
          </a:p>
          <a:p>
            <a:pPr marL="800100" lvl="1" indent="-342900">
              <a:lnSpc>
                <a:spcPct val="13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 u="sng" dirty="0">
                <a:solidFill>
                  <a:schemeClr val="tx1"/>
                </a:solidFill>
              </a:rPr>
              <a:t>Desire</a:t>
            </a:r>
            <a:r>
              <a:rPr lang="en-US" sz="2400" dirty="0">
                <a:solidFill>
                  <a:schemeClr val="tx1"/>
                </a:solidFill>
              </a:rPr>
              <a:t> to support and participate in the change </a:t>
            </a:r>
            <a:r>
              <a:rPr lang="en-US" sz="2000" dirty="0">
                <a:solidFill>
                  <a:schemeClr val="tx1"/>
                </a:solidFill>
              </a:rPr>
              <a:t>(our choice).</a:t>
            </a:r>
          </a:p>
          <a:p>
            <a:pPr marL="800100" lvl="1" indent="-342900">
              <a:lnSpc>
                <a:spcPct val="13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 u="sng" dirty="0">
                <a:solidFill>
                  <a:schemeClr val="tx1"/>
                </a:solidFill>
              </a:rPr>
              <a:t>Knowledge</a:t>
            </a:r>
            <a:r>
              <a:rPr lang="en-US" sz="2400" dirty="0">
                <a:solidFill>
                  <a:schemeClr val="tx1"/>
                </a:solidFill>
              </a:rPr>
              <a:t> about how to change </a:t>
            </a:r>
            <a:r>
              <a:rPr lang="en-US" sz="2000" dirty="0">
                <a:solidFill>
                  <a:schemeClr val="tx1"/>
                </a:solidFill>
              </a:rPr>
              <a:t>(the learning process).</a:t>
            </a:r>
          </a:p>
          <a:p>
            <a:pPr marL="800100" lvl="1" indent="-342900">
              <a:lnSpc>
                <a:spcPct val="13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 u="sng" dirty="0">
                <a:solidFill>
                  <a:schemeClr val="tx1"/>
                </a:solidFill>
              </a:rPr>
              <a:t>Ability</a:t>
            </a:r>
            <a:r>
              <a:rPr lang="en-US" sz="2400" dirty="0">
                <a:solidFill>
                  <a:schemeClr val="tx1"/>
                </a:solidFill>
              </a:rPr>
              <a:t> to implement the change </a:t>
            </a:r>
            <a:r>
              <a:rPr lang="en-US" sz="2000" dirty="0">
                <a:solidFill>
                  <a:schemeClr val="tx1"/>
                </a:solidFill>
              </a:rPr>
              <a:t>(turning knowledge into action).</a:t>
            </a:r>
          </a:p>
          <a:p>
            <a:pPr marL="800100" lvl="1" indent="-342900">
              <a:lnSpc>
                <a:spcPct val="130000"/>
              </a:lnSpc>
              <a:spcBef>
                <a:spcPct val="20000"/>
              </a:spcBef>
              <a:buFontTx/>
              <a:buAutoNum type="arabicPeriod"/>
            </a:pPr>
            <a:r>
              <a:rPr lang="en-US" sz="2800" u="sng" dirty="0">
                <a:solidFill>
                  <a:schemeClr val="tx1"/>
                </a:solidFill>
              </a:rPr>
              <a:t>Reinforcement</a:t>
            </a:r>
            <a:r>
              <a:rPr lang="en-US" sz="2400" dirty="0">
                <a:solidFill>
                  <a:schemeClr val="tx1"/>
                </a:solidFill>
              </a:rPr>
              <a:t> to sustain the change </a:t>
            </a:r>
            <a:r>
              <a:rPr lang="en-US" sz="2000" dirty="0">
                <a:solidFill>
                  <a:schemeClr val="tx1"/>
                </a:solidFill>
              </a:rPr>
              <a:t>(celebrating success).</a:t>
            </a:r>
          </a:p>
        </p:txBody>
      </p:sp>
    </p:spTree>
    <p:extLst>
      <p:ext uri="{BB962C8B-B14F-4D97-AF65-F5344CB8AC3E}">
        <p14:creationId xmlns:p14="http://schemas.microsoft.com/office/powerpoint/2010/main" val="149059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44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44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344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44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44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8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530725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US" sz="3700" b="1" dirty="0" smtClean="0">
                <a:solidFill>
                  <a:srgbClr val="7030A0"/>
                </a:solidFill>
              </a:rPr>
              <a:t>Awareness</a:t>
            </a:r>
            <a:r>
              <a:rPr lang="en-US" sz="3300" b="1" dirty="0" smtClean="0"/>
              <a:t> of the need for change.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3300" dirty="0" smtClean="0"/>
              <a:t>	</a:t>
            </a:r>
          </a:p>
          <a:p>
            <a:pPr lvl="3">
              <a:lnSpc>
                <a:spcPct val="90000"/>
              </a:lnSpc>
            </a:pPr>
            <a:r>
              <a:rPr lang="en-US" sz="3300" dirty="0" smtClean="0"/>
              <a:t>	The nature of the change.</a:t>
            </a:r>
          </a:p>
          <a:p>
            <a:pPr lvl="3">
              <a:lnSpc>
                <a:spcPct val="90000"/>
              </a:lnSpc>
            </a:pPr>
            <a:endParaRPr lang="en-US" sz="3300" dirty="0" smtClean="0"/>
          </a:p>
          <a:p>
            <a:pPr lvl="3">
              <a:lnSpc>
                <a:spcPct val="90000"/>
              </a:lnSpc>
            </a:pPr>
            <a:r>
              <a:rPr lang="en-US" sz="3300" dirty="0" smtClean="0"/>
              <a:t>	Why is the change happening?</a:t>
            </a:r>
          </a:p>
          <a:p>
            <a:pPr lvl="3">
              <a:lnSpc>
                <a:spcPct val="90000"/>
              </a:lnSpc>
            </a:pPr>
            <a:endParaRPr lang="en-US" sz="3300" dirty="0" smtClean="0"/>
          </a:p>
          <a:p>
            <a:pPr lvl="3">
              <a:lnSpc>
                <a:spcPct val="90000"/>
              </a:lnSpc>
            </a:pPr>
            <a:r>
              <a:rPr lang="en-US" sz="3300" dirty="0" smtClean="0"/>
              <a:t>	What is the risk of not changing?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1600" b="1" i="1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9512" y="188640"/>
            <a:ext cx="87804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>
                <a:solidFill>
                  <a:schemeClr val="tx1"/>
                </a:solidFill>
              </a:rPr>
              <a:t>The ADKAR Model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8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915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Make a compelling case for Change &amp; Risks of not changing</a:t>
            </a:r>
          </a:p>
          <a:p>
            <a:pPr>
              <a:buFontTx/>
              <a:buNone/>
            </a:pPr>
            <a:r>
              <a:rPr lang="en-US" sz="3200" b="1" dirty="0" smtClean="0">
                <a:solidFill>
                  <a:schemeClr val="tx1"/>
                </a:solidFill>
              </a:rPr>
              <a:t>           </a:t>
            </a:r>
            <a:r>
              <a:rPr lang="en-US" sz="2000" b="1" dirty="0" smtClean="0">
                <a:solidFill>
                  <a:schemeClr val="tx1"/>
                </a:solidFill>
              </a:rPr>
              <a:t>- Supported by reports, data, facts</a:t>
            </a:r>
          </a:p>
        </p:txBody>
      </p:sp>
      <p:sp>
        <p:nvSpPr>
          <p:cNvPr id="396291" name="Text Box 3"/>
          <p:cNvSpPr txBox="1">
            <a:spLocks noChangeArrowheads="1"/>
          </p:cNvSpPr>
          <p:nvPr/>
        </p:nvSpPr>
        <p:spPr bwMode="auto">
          <a:xfrm>
            <a:off x="647700" y="2743200"/>
            <a:ext cx="7696200" cy="13239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rgbClr val="002060"/>
                </a:solidFill>
              </a:rPr>
              <a:t>Q. </a:t>
            </a:r>
            <a:r>
              <a:rPr lang="en-US" sz="2400">
                <a:solidFill>
                  <a:srgbClr val="002060"/>
                </a:solidFill>
              </a:rPr>
              <a:t>Are you certain that most (if not all) critical stakeholders see – and feel -  a compelling need to change?</a:t>
            </a:r>
            <a:r>
              <a:rPr lang="en-US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47700" y="4810035"/>
            <a:ext cx="7924800" cy="1200329"/>
          </a:xfrm>
          <a:prstGeom prst="rect">
            <a:avLst/>
          </a:prstGeom>
          <a:noFill/>
          <a:ln w="28575" cmpd="thinThick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/>
              <a:t>A ‘stakeholder’ is anyone who may be impacted by the effort and/or anyone who can impact the success of the effort. </a:t>
            </a:r>
          </a:p>
        </p:txBody>
      </p:sp>
    </p:spTree>
    <p:extLst>
      <p:ext uri="{BB962C8B-B14F-4D97-AF65-F5344CB8AC3E}">
        <p14:creationId xmlns:p14="http://schemas.microsoft.com/office/powerpoint/2010/main" val="39423425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6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291" grpId="0" animBg="1"/>
      <p:bldP spid="163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80400" cy="756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The ADKAR Model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458200" cy="4530725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700" b="1" dirty="0" smtClean="0">
                <a:solidFill>
                  <a:srgbClr val="7030A0"/>
                </a:solidFill>
              </a:rPr>
              <a:t>Desire </a:t>
            </a:r>
            <a:r>
              <a:rPr lang="en-US" sz="3300" b="1" dirty="0" smtClean="0"/>
              <a:t>to support the change.</a:t>
            </a:r>
          </a:p>
          <a:p>
            <a:pPr lvl="1">
              <a:buFontTx/>
              <a:buNone/>
            </a:pPr>
            <a:r>
              <a:rPr lang="en-US" sz="3300" dirty="0" smtClean="0"/>
              <a:t>	</a:t>
            </a:r>
          </a:p>
          <a:p>
            <a:pPr lvl="3"/>
            <a:r>
              <a:rPr lang="en-US" sz="3300" dirty="0" smtClean="0"/>
              <a:t>	Personal motivation to support the change.</a:t>
            </a:r>
          </a:p>
          <a:p>
            <a:pPr lvl="3"/>
            <a:endParaRPr lang="en-US" sz="3300" dirty="0" smtClean="0"/>
          </a:p>
          <a:p>
            <a:pPr lvl="3"/>
            <a:r>
              <a:rPr lang="en-US" sz="3300" dirty="0" smtClean="0"/>
              <a:t>	Organizational drivers to support the change.</a:t>
            </a:r>
          </a:p>
        </p:txBody>
      </p:sp>
    </p:spTree>
    <p:extLst>
      <p:ext uri="{BB962C8B-B14F-4D97-AF65-F5344CB8AC3E}">
        <p14:creationId xmlns:p14="http://schemas.microsoft.com/office/powerpoint/2010/main" val="7726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612" y="1340768"/>
            <a:ext cx="8458200" cy="4530725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700" b="1" dirty="0" smtClean="0">
                <a:solidFill>
                  <a:srgbClr val="7030A0"/>
                </a:solidFill>
              </a:rPr>
              <a:t>Knowledge</a:t>
            </a:r>
            <a:r>
              <a:rPr lang="en-US" sz="3300" b="1" dirty="0" smtClean="0"/>
              <a:t> on how to change.</a:t>
            </a:r>
          </a:p>
          <a:p>
            <a:pPr lvl="1">
              <a:buFontTx/>
              <a:buNone/>
            </a:pPr>
            <a:endParaRPr lang="en-US" sz="3300" dirty="0" smtClean="0"/>
          </a:p>
          <a:p>
            <a:pPr lvl="3"/>
            <a:r>
              <a:rPr lang="en-US" sz="3300" dirty="0" smtClean="0"/>
              <a:t>	Understanding </a:t>
            </a:r>
            <a:r>
              <a:rPr lang="en-US" sz="3300" b="1" dirty="0" smtClean="0"/>
              <a:t>how</a:t>
            </a:r>
            <a:r>
              <a:rPr lang="en-US" sz="3300" dirty="0" smtClean="0"/>
              <a:t> to change.</a:t>
            </a:r>
          </a:p>
          <a:p>
            <a:pPr lvl="3"/>
            <a:endParaRPr lang="en-US" sz="3300" dirty="0" smtClean="0"/>
          </a:p>
          <a:p>
            <a:pPr lvl="3"/>
            <a:r>
              <a:rPr lang="en-US" sz="3300" dirty="0" smtClean="0"/>
              <a:t>	The details of </a:t>
            </a:r>
            <a:r>
              <a:rPr lang="en-US" sz="3300" b="1" dirty="0" smtClean="0"/>
              <a:t>what</a:t>
            </a:r>
            <a:r>
              <a:rPr lang="en-US" sz="3300" dirty="0" smtClean="0"/>
              <a:t> to do.</a:t>
            </a:r>
          </a:p>
          <a:p>
            <a:pPr lvl="3"/>
            <a:endParaRPr lang="en-US" sz="3300" dirty="0" smtClean="0"/>
          </a:p>
          <a:p>
            <a:pPr lvl="3"/>
            <a:r>
              <a:rPr lang="en-US" sz="3300" dirty="0" smtClean="0"/>
              <a:t>   Training</a:t>
            </a:r>
          </a:p>
          <a:p>
            <a:pPr lvl="1">
              <a:buFontTx/>
              <a:buNone/>
            </a:pPr>
            <a:endParaRPr lang="en-US" sz="1600" b="1" i="1" dirty="0" smtClean="0"/>
          </a:p>
          <a:p>
            <a:pPr lvl="1">
              <a:buFontTx/>
              <a:buNone/>
            </a:pPr>
            <a:endParaRPr lang="en-US" sz="1600" b="1" i="1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9512" y="188640"/>
            <a:ext cx="87804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smtClean="0">
                <a:solidFill>
                  <a:schemeClr val="tx1"/>
                </a:solidFill>
              </a:rPr>
              <a:t>The ADKAR Model</a:t>
            </a:r>
            <a:endParaRPr lang="en-US" sz="3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3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530725"/>
          </a:xfrm>
        </p:spPr>
        <p:txBody>
          <a:bodyPr/>
          <a:lstStyle/>
          <a:p>
            <a:pPr lvl="1">
              <a:buFontTx/>
              <a:buNone/>
            </a:pPr>
            <a:r>
              <a:rPr lang="en-US" sz="3700" b="1" dirty="0" smtClean="0">
                <a:solidFill>
                  <a:srgbClr val="7030A0"/>
                </a:solidFill>
              </a:rPr>
              <a:t>Ability</a:t>
            </a:r>
            <a:r>
              <a:rPr lang="en-US" sz="3300" b="1" dirty="0" smtClean="0"/>
              <a:t> to implement new skills.</a:t>
            </a:r>
          </a:p>
          <a:p>
            <a:pPr lvl="1">
              <a:buFontTx/>
              <a:buNone/>
            </a:pPr>
            <a:r>
              <a:rPr lang="en-US" sz="3300" b="1" dirty="0" smtClean="0"/>
              <a:t>	</a:t>
            </a:r>
          </a:p>
          <a:p>
            <a:pPr lvl="3"/>
            <a:r>
              <a:rPr lang="en-US" sz="3300" b="1" dirty="0" smtClean="0"/>
              <a:t>	</a:t>
            </a:r>
            <a:r>
              <a:rPr lang="en-US" sz="3300" dirty="0" smtClean="0"/>
              <a:t>Demonstrated ability to implement the change.</a:t>
            </a:r>
            <a:endParaRPr lang="en-US" sz="1600" i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8780400" cy="756000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The ADKAR Model</a:t>
            </a:r>
          </a:p>
        </p:txBody>
      </p:sp>
    </p:spTree>
    <p:extLst>
      <p:ext uri="{BB962C8B-B14F-4D97-AF65-F5344CB8AC3E}">
        <p14:creationId xmlns:p14="http://schemas.microsoft.com/office/powerpoint/2010/main" val="25294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C">
  <a:themeElements>
    <a:clrScheme name="PwC PowerPoint Ocean Palette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Pw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PwC PowerPoint Ocean Palette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Pw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PwC Print Ocean">
      <a:dk1>
        <a:srgbClr val="000000"/>
      </a:dk1>
      <a:lt1>
        <a:srgbClr val="FFFFFF"/>
      </a:lt1>
      <a:dk2>
        <a:srgbClr val="00457C"/>
      </a:dk2>
      <a:lt2>
        <a:srgbClr val="FFFFFF"/>
      </a:lt2>
      <a:accent1>
        <a:srgbClr val="00A5D9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00457C"/>
      </a:accent6>
      <a:hlink>
        <a:srgbClr val="2666A6"/>
      </a:hlink>
      <a:folHlink>
        <a:srgbClr val="33406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PwC</Template>
  <TotalTime>9735</TotalTime>
  <Words>253</Words>
  <Application>Microsoft Office PowerPoint</Application>
  <PresentationFormat>On-screen Show (4:3)</PresentationFormat>
  <Paragraphs>67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Batang</vt:lpstr>
      <vt:lpstr>PwC</vt:lpstr>
      <vt:lpstr>PowerPoint Presentation</vt:lpstr>
      <vt:lpstr>Change Management    Change is a process ….</vt:lpstr>
      <vt:lpstr>PowerPoint Presentation</vt:lpstr>
      <vt:lpstr>PowerPoint Presentation</vt:lpstr>
      <vt:lpstr>PowerPoint Presentation</vt:lpstr>
      <vt:lpstr>PowerPoint Presentation</vt:lpstr>
      <vt:lpstr>The ADKAR Model</vt:lpstr>
      <vt:lpstr>PowerPoint Presentation</vt:lpstr>
      <vt:lpstr>The ADKAR Model</vt:lpstr>
      <vt:lpstr>The ADKAR Model</vt:lpstr>
      <vt:lpstr>PowerPoint Presentation</vt:lpstr>
    </vt:vector>
  </TitlesOfParts>
  <Company>PriceWaterhouseCoopers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>piyush.gupta</dc:creator>
  <cp:lastModifiedBy>user1234</cp:lastModifiedBy>
  <cp:revision>610</cp:revision>
  <dcterms:created xsi:type="dcterms:W3CDTF">2009-03-10T10:40:53Z</dcterms:created>
  <dcterms:modified xsi:type="dcterms:W3CDTF">2012-06-07T06:15:29Z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i4>5</vt:i4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</Properties>
</file>